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29"/>
  </p:notesMasterIdLst>
  <p:sldIdLst>
    <p:sldId id="306" r:id="rId5"/>
    <p:sldId id="363" r:id="rId6"/>
    <p:sldId id="308" r:id="rId7"/>
    <p:sldId id="336" r:id="rId8"/>
    <p:sldId id="359" r:id="rId9"/>
    <p:sldId id="342" r:id="rId10"/>
    <p:sldId id="339" r:id="rId11"/>
    <p:sldId id="346" r:id="rId12"/>
    <p:sldId id="343" r:id="rId13"/>
    <p:sldId id="344" r:id="rId14"/>
    <p:sldId id="347" r:id="rId15"/>
    <p:sldId id="354" r:id="rId16"/>
    <p:sldId id="349" r:id="rId17"/>
    <p:sldId id="350" r:id="rId18"/>
    <p:sldId id="351" r:id="rId19"/>
    <p:sldId id="352" r:id="rId20"/>
    <p:sldId id="356" r:id="rId21"/>
    <p:sldId id="360" r:id="rId22"/>
    <p:sldId id="315" r:id="rId23"/>
    <p:sldId id="358" r:id="rId24"/>
    <p:sldId id="341" r:id="rId25"/>
    <p:sldId id="361" r:id="rId26"/>
    <p:sldId id="362" r:id="rId27"/>
    <p:sldId id="34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36" autoAdjust="0"/>
    <p:restoredTop sz="95789" autoAdjust="0"/>
  </p:normalViewPr>
  <p:slideViewPr>
    <p:cSldViewPr snapToGrid="0">
      <p:cViewPr varScale="1">
        <p:scale>
          <a:sx n="106" d="100"/>
          <a:sy n="106" d="100"/>
        </p:scale>
        <p:origin x="870" y="102"/>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8/10/relationships/authors" Target="author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thur Dang" userId="S::adang@montrium.com::689c6937-ab86-43b4-a599-ee2cab13656d" providerId="AD" clId="Web-{BF1EA104-4A37-5D5E-0A00-DEDBC09988E4}"/>
    <pc:docChg chg="modSld">
      <pc:chgData name="Arthur Dang" userId="S::adang@montrium.com::689c6937-ab86-43b4-a599-ee2cab13656d" providerId="AD" clId="Web-{BF1EA104-4A37-5D5E-0A00-DEDBC09988E4}" dt="2023-06-01T19:25:43.578" v="2" actId="20577"/>
      <pc:docMkLst>
        <pc:docMk/>
      </pc:docMkLst>
      <pc:sldChg chg="modSp">
        <pc:chgData name="Arthur Dang" userId="S::adang@montrium.com::689c6937-ab86-43b4-a599-ee2cab13656d" providerId="AD" clId="Web-{BF1EA104-4A37-5D5E-0A00-DEDBC09988E4}" dt="2023-06-01T19:25:43.578" v="2" actId="20577"/>
        <pc:sldMkLst>
          <pc:docMk/>
          <pc:sldMk cId="3124766000" sldId="304"/>
        </pc:sldMkLst>
        <pc:spChg chg="mod">
          <ac:chgData name="Arthur Dang" userId="S::adang@montrium.com::689c6937-ab86-43b4-a599-ee2cab13656d" providerId="AD" clId="Web-{BF1EA104-4A37-5D5E-0A00-DEDBC09988E4}" dt="2023-06-01T19:25:43.578" v="2" actId="20577"/>
          <ac:spMkLst>
            <pc:docMk/>
            <pc:sldMk cId="3124766000" sldId="304"/>
            <ac:spMk id="6" creationId="{5A74CB9D-E60B-4C8A-B4E7-23BC1D9FA66E}"/>
          </ac:spMkLst>
        </pc:spChg>
      </pc:sldChg>
    </pc:docChg>
  </pc:docChgLst>
  <pc:docChgLst>
    <pc:chgData name="Arthur Dang" userId="S::adang@montrium.com::689c6937-ab86-43b4-a599-ee2cab13656d" providerId="AD" clId="Web-{DD655F20-5733-18CF-B8E5-2200A5B20214}"/>
    <pc:docChg chg="modSld">
      <pc:chgData name="Arthur Dang" userId="S::adang@montrium.com::689c6937-ab86-43b4-a599-ee2cab13656d" providerId="AD" clId="Web-{DD655F20-5733-18CF-B8E5-2200A5B20214}" dt="2023-07-27T13:46:11.095" v="461" actId="20577"/>
      <pc:docMkLst>
        <pc:docMk/>
      </pc:docMkLst>
      <pc:sldChg chg="addSp modSp modNotes">
        <pc:chgData name="Arthur Dang" userId="S::adang@montrium.com::689c6937-ab86-43b4-a599-ee2cab13656d" providerId="AD" clId="Web-{DD655F20-5733-18CF-B8E5-2200A5B20214}" dt="2023-07-27T13:44:29.189" v="435"/>
        <pc:sldMkLst>
          <pc:docMk/>
          <pc:sldMk cId="708905966" sldId="315"/>
        </pc:sldMkLst>
        <pc:spChg chg="add mod">
          <ac:chgData name="Arthur Dang" userId="S::adang@montrium.com::689c6937-ab86-43b4-a599-ee2cab13656d" providerId="AD" clId="Web-{DD655F20-5733-18CF-B8E5-2200A5B20214}" dt="2023-07-27T13:30:19.704" v="227" actId="20577"/>
          <ac:spMkLst>
            <pc:docMk/>
            <pc:sldMk cId="708905966" sldId="315"/>
            <ac:spMk id="2" creationId="{C5923136-7B40-C9B7-4551-B87A0396D9A0}"/>
          </ac:spMkLst>
        </pc:spChg>
        <pc:spChg chg="mod">
          <ac:chgData name="Arthur Dang" userId="S::adang@montrium.com::689c6937-ab86-43b4-a599-ee2cab13656d" providerId="AD" clId="Web-{DD655F20-5733-18CF-B8E5-2200A5B20214}" dt="2023-07-27T13:19:23.470" v="99" actId="20577"/>
          <ac:spMkLst>
            <pc:docMk/>
            <pc:sldMk cId="708905966" sldId="315"/>
            <ac:spMk id="4" creationId="{B0881FA9-F3B0-4912-B0E1-352094195C30}"/>
          </ac:spMkLst>
        </pc:spChg>
        <pc:picChg chg="mod">
          <ac:chgData name="Arthur Dang" userId="S::adang@montrium.com::689c6937-ab86-43b4-a599-ee2cab13656d" providerId="AD" clId="Web-{DD655F20-5733-18CF-B8E5-2200A5B20214}" dt="2023-07-27T13:26:49.783" v="158" actId="1076"/>
          <ac:picMkLst>
            <pc:docMk/>
            <pc:sldMk cId="708905966" sldId="315"/>
            <ac:picMk id="5" creationId="{830E256E-CF18-1850-21F8-D1D2C50E9861}"/>
          </ac:picMkLst>
        </pc:picChg>
      </pc:sldChg>
      <pc:sldChg chg="addSp delSp modSp">
        <pc:chgData name="Arthur Dang" userId="S::adang@montrium.com::689c6937-ab86-43b4-a599-ee2cab13656d" providerId="AD" clId="Web-{DD655F20-5733-18CF-B8E5-2200A5B20214}" dt="2023-07-27T13:34:18.861" v="278"/>
        <pc:sldMkLst>
          <pc:docMk/>
          <pc:sldMk cId="791332382" sldId="336"/>
        </pc:sldMkLst>
        <pc:picChg chg="add mod">
          <ac:chgData name="Arthur Dang" userId="S::adang@montrium.com::689c6937-ab86-43b4-a599-ee2cab13656d" providerId="AD" clId="Web-{DD655F20-5733-18CF-B8E5-2200A5B20214}" dt="2023-07-27T13:34:18.861" v="278"/>
          <ac:picMkLst>
            <pc:docMk/>
            <pc:sldMk cId="791332382" sldId="336"/>
            <ac:picMk id="5" creationId="{2608E4F7-A92A-975F-6CD9-8E89489296F1}"/>
          </ac:picMkLst>
        </pc:picChg>
        <pc:picChg chg="del">
          <ac:chgData name="Arthur Dang" userId="S::adang@montrium.com::689c6937-ab86-43b4-a599-ee2cab13656d" providerId="AD" clId="Web-{DD655F20-5733-18CF-B8E5-2200A5B20214}" dt="2023-07-27T13:34:18.314" v="277"/>
          <ac:picMkLst>
            <pc:docMk/>
            <pc:sldMk cId="791332382" sldId="336"/>
            <ac:picMk id="12" creationId="{A0CE7FF8-82C6-1FF7-A3AD-0FC3CF170237}"/>
          </ac:picMkLst>
        </pc:picChg>
      </pc:sldChg>
      <pc:sldChg chg="modNotes">
        <pc:chgData name="Arthur Dang" userId="S::adang@montrium.com::689c6937-ab86-43b4-a599-ee2cab13656d" providerId="AD" clId="Web-{DD655F20-5733-18CF-B8E5-2200A5B20214}" dt="2023-07-27T13:38:26.157" v="346"/>
        <pc:sldMkLst>
          <pc:docMk/>
          <pc:sldMk cId="787257" sldId="343"/>
        </pc:sldMkLst>
      </pc:sldChg>
      <pc:sldChg chg="modNotes">
        <pc:chgData name="Arthur Dang" userId="S::adang@montrium.com::689c6937-ab86-43b4-a599-ee2cab13656d" providerId="AD" clId="Web-{DD655F20-5733-18CF-B8E5-2200A5B20214}" dt="2023-07-27T13:38:33.861" v="347"/>
        <pc:sldMkLst>
          <pc:docMk/>
          <pc:sldMk cId="4151776177" sldId="346"/>
        </pc:sldMkLst>
      </pc:sldChg>
      <pc:sldChg chg="modSp">
        <pc:chgData name="Arthur Dang" userId="S::adang@montrium.com::689c6937-ab86-43b4-a599-ee2cab13656d" providerId="AD" clId="Web-{DD655F20-5733-18CF-B8E5-2200A5B20214}" dt="2023-07-27T13:46:11.095" v="461" actId="20577"/>
        <pc:sldMkLst>
          <pc:docMk/>
          <pc:sldMk cId="435083938" sldId="349"/>
        </pc:sldMkLst>
        <pc:spChg chg="mod">
          <ac:chgData name="Arthur Dang" userId="S::adang@montrium.com::689c6937-ab86-43b4-a599-ee2cab13656d" providerId="AD" clId="Web-{DD655F20-5733-18CF-B8E5-2200A5B20214}" dt="2023-07-27T13:46:11.095" v="461" actId="20577"/>
          <ac:spMkLst>
            <pc:docMk/>
            <pc:sldMk cId="435083938" sldId="349"/>
            <ac:spMk id="7" creationId="{B2BA37EE-4031-C631-3C68-A712346AA272}"/>
          </ac:spMkLst>
        </pc:spChg>
      </pc:sldChg>
      <pc:sldChg chg="modSp">
        <pc:chgData name="Arthur Dang" userId="S::adang@montrium.com::689c6937-ab86-43b4-a599-ee2cab13656d" providerId="AD" clId="Web-{DD655F20-5733-18CF-B8E5-2200A5B20214}" dt="2023-07-27T13:42:13.470" v="400" actId="20577"/>
        <pc:sldMkLst>
          <pc:docMk/>
          <pc:sldMk cId="3239418141" sldId="350"/>
        </pc:sldMkLst>
        <pc:spChg chg="mod">
          <ac:chgData name="Arthur Dang" userId="S::adang@montrium.com::689c6937-ab86-43b4-a599-ee2cab13656d" providerId="AD" clId="Web-{DD655F20-5733-18CF-B8E5-2200A5B20214}" dt="2023-07-27T13:42:13.470" v="400" actId="20577"/>
          <ac:spMkLst>
            <pc:docMk/>
            <pc:sldMk cId="3239418141" sldId="350"/>
            <ac:spMk id="4" creationId="{B0881FA9-F3B0-4912-B0E1-352094195C30}"/>
          </ac:spMkLst>
        </pc:spChg>
      </pc:sldChg>
      <pc:sldChg chg="addSp delSp modSp">
        <pc:chgData name="Arthur Dang" userId="S::adang@montrium.com::689c6937-ab86-43b4-a599-ee2cab13656d" providerId="AD" clId="Web-{DD655F20-5733-18CF-B8E5-2200A5B20214}" dt="2023-07-27T13:32:00.283" v="233"/>
        <pc:sldMkLst>
          <pc:docMk/>
          <pc:sldMk cId="987358541" sldId="359"/>
        </pc:sldMkLst>
        <pc:spChg chg="add del mod">
          <ac:chgData name="Arthur Dang" userId="S::adang@montrium.com::689c6937-ab86-43b4-a599-ee2cab13656d" providerId="AD" clId="Web-{DD655F20-5733-18CF-B8E5-2200A5B20214}" dt="2023-07-27T13:32:00.283" v="233"/>
          <ac:spMkLst>
            <pc:docMk/>
            <pc:sldMk cId="987358541" sldId="359"/>
            <ac:spMk id="5" creationId="{196AEE5F-861D-3A0D-F7EB-7C7FF8F8962D}"/>
          </ac:spMkLst>
        </pc:spChg>
        <pc:picChg chg="add del">
          <ac:chgData name="Arthur Dang" userId="S::adang@montrium.com::689c6937-ab86-43b4-a599-ee2cab13656d" providerId="AD" clId="Web-{DD655F20-5733-18CF-B8E5-2200A5B20214}" dt="2023-07-27T13:32:00.283" v="233"/>
          <ac:picMkLst>
            <pc:docMk/>
            <pc:sldMk cId="987358541" sldId="359"/>
            <ac:picMk id="7" creationId="{3715B0AC-A489-66D5-0E19-24099FE40FC5}"/>
          </ac:picMkLst>
        </pc:picChg>
      </pc:sldChg>
      <pc:sldChg chg="modSp">
        <pc:chgData name="Arthur Dang" userId="S::adang@montrium.com::689c6937-ab86-43b4-a599-ee2cab13656d" providerId="AD" clId="Web-{DD655F20-5733-18CF-B8E5-2200A5B20214}" dt="2023-07-27T13:18:04.814" v="74" actId="20577"/>
        <pc:sldMkLst>
          <pc:docMk/>
          <pc:sldMk cId="1309572420" sldId="360"/>
        </pc:sldMkLst>
        <pc:spChg chg="mod">
          <ac:chgData name="Arthur Dang" userId="S::adang@montrium.com::689c6937-ab86-43b4-a599-ee2cab13656d" providerId="AD" clId="Web-{DD655F20-5733-18CF-B8E5-2200A5B20214}" dt="2023-07-27T13:18:04.814" v="74" actId="20577"/>
          <ac:spMkLst>
            <pc:docMk/>
            <pc:sldMk cId="1309572420" sldId="360"/>
            <ac:spMk id="4" creationId="{B0881FA9-F3B0-4912-B0E1-352094195C30}"/>
          </ac:spMkLst>
        </pc:spChg>
      </pc:sldChg>
    </pc:docChg>
  </pc:docChgLst>
  <pc:docChgLst>
    <pc:chgData name="Arthur Dang" userId="S::adang@montrium.com::689c6937-ab86-43b4-a599-ee2cab13656d" providerId="AD" clId="Web-{A9D0DDD2-B87E-078F-44D0-92FA9E3D0A4A}"/>
    <pc:docChg chg="modSld">
      <pc:chgData name="Arthur Dang" userId="S::adang@montrium.com::689c6937-ab86-43b4-a599-ee2cab13656d" providerId="AD" clId="Web-{A9D0DDD2-B87E-078F-44D0-92FA9E3D0A4A}" dt="2023-06-08T13:30:31.686" v="76" actId="20577"/>
      <pc:docMkLst>
        <pc:docMk/>
      </pc:docMkLst>
      <pc:sldChg chg="modSp">
        <pc:chgData name="Arthur Dang" userId="S::adang@montrium.com::689c6937-ab86-43b4-a599-ee2cab13656d" providerId="AD" clId="Web-{A9D0DDD2-B87E-078F-44D0-92FA9E3D0A4A}" dt="2023-06-08T13:30:31.686" v="76" actId="20577"/>
        <pc:sldMkLst>
          <pc:docMk/>
          <pc:sldMk cId="1403455250" sldId="305"/>
        </pc:sldMkLst>
        <pc:spChg chg="mod">
          <ac:chgData name="Arthur Dang" userId="S::adang@montrium.com::689c6937-ab86-43b4-a599-ee2cab13656d" providerId="AD" clId="Web-{A9D0DDD2-B87E-078F-44D0-92FA9E3D0A4A}" dt="2023-06-08T13:30:31.686" v="76" actId="20577"/>
          <ac:spMkLst>
            <pc:docMk/>
            <pc:sldMk cId="1403455250" sldId="305"/>
            <ac:spMk id="7" creationId="{B480F5F9-6521-F981-EF8C-E615B9E8C894}"/>
          </ac:spMkLst>
        </pc:spChg>
      </pc:sldChg>
    </pc:docChg>
  </pc:docChgLst>
  <pc:docChgLst>
    <pc:chgData name="Arthur Dang" userId="S::adang@montrium.com::689c6937-ab86-43b4-a599-ee2cab13656d" providerId="AD" clId="Web-{CB66E163-B305-033C-FFA6-E267CD48D657}"/>
    <pc:docChg chg="modSld">
      <pc:chgData name="Arthur Dang" userId="S::adang@montrium.com::689c6937-ab86-43b4-a599-ee2cab13656d" providerId="AD" clId="Web-{CB66E163-B305-033C-FFA6-E267CD48D657}" dt="2023-05-31T18:04:30.728" v="603" actId="20577"/>
      <pc:docMkLst>
        <pc:docMk/>
      </pc:docMkLst>
      <pc:sldChg chg="addSp modSp">
        <pc:chgData name="Arthur Dang" userId="S::adang@montrium.com::689c6937-ab86-43b4-a599-ee2cab13656d" providerId="AD" clId="Web-{CB66E163-B305-033C-FFA6-E267CD48D657}" dt="2023-05-31T17:49:12.904" v="217" actId="20577"/>
        <pc:sldMkLst>
          <pc:docMk/>
          <pc:sldMk cId="3159288639" sldId="303"/>
        </pc:sldMkLst>
        <pc:spChg chg="mod">
          <ac:chgData name="Arthur Dang" userId="S::adang@montrium.com::689c6937-ab86-43b4-a599-ee2cab13656d" providerId="AD" clId="Web-{CB66E163-B305-033C-FFA6-E267CD48D657}" dt="2023-05-31T17:42:47.008" v="172" actId="20577"/>
          <ac:spMkLst>
            <pc:docMk/>
            <pc:sldMk cId="3159288639" sldId="303"/>
            <ac:spMk id="7" creationId="{EAD5367C-6EBB-523A-52AC-666C14696AA5}"/>
          </ac:spMkLst>
        </pc:spChg>
        <pc:spChg chg="mod">
          <ac:chgData name="Arthur Dang" userId="S::adang@montrium.com::689c6937-ab86-43b4-a599-ee2cab13656d" providerId="AD" clId="Web-{CB66E163-B305-033C-FFA6-E267CD48D657}" dt="2023-05-31T17:42:45.790" v="169" actId="20577"/>
          <ac:spMkLst>
            <pc:docMk/>
            <pc:sldMk cId="3159288639" sldId="303"/>
            <ac:spMk id="9" creationId="{46A2806D-DCFF-7B28-1F64-654077114D11}"/>
          </ac:spMkLst>
        </pc:spChg>
        <pc:spChg chg="mod">
          <ac:chgData name="Arthur Dang" userId="S::adang@montrium.com::689c6937-ab86-43b4-a599-ee2cab13656d" providerId="AD" clId="Web-{CB66E163-B305-033C-FFA6-E267CD48D657}" dt="2023-05-31T17:44:08.119" v="190" actId="20577"/>
          <ac:spMkLst>
            <pc:docMk/>
            <pc:sldMk cId="3159288639" sldId="303"/>
            <ac:spMk id="19" creationId="{DD3CE545-6C6A-94E4-F238-EA70CCDBEA4D}"/>
          </ac:spMkLst>
        </pc:spChg>
        <pc:spChg chg="mod">
          <ac:chgData name="Arthur Dang" userId="S::adang@montrium.com::689c6937-ab86-43b4-a599-ee2cab13656d" providerId="AD" clId="Web-{CB66E163-B305-033C-FFA6-E267CD48D657}" dt="2023-05-31T17:43:21.462" v="186" actId="20577"/>
          <ac:spMkLst>
            <pc:docMk/>
            <pc:sldMk cId="3159288639" sldId="303"/>
            <ac:spMk id="20" creationId="{3B0AC25B-4621-7D08-21D9-3C6C1D49E76B}"/>
          </ac:spMkLst>
        </pc:spChg>
        <pc:spChg chg="add mod">
          <ac:chgData name="Arthur Dang" userId="S::adang@montrium.com::689c6937-ab86-43b4-a599-ee2cab13656d" providerId="AD" clId="Web-{CB66E163-B305-033C-FFA6-E267CD48D657}" dt="2023-05-31T17:49:12.904" v="217" actId="20577"/>
          <ac:spMkLst>
            <pc:docMk/>
            <pc:sldMk cId="3159288639" sldId="303"/>
            <ac:spMk id="49" creationId="{FEB12F1B-CF13-528F-5D35-D4CC88FF0113}"/>
          </ac:spMkLst>
        </pc:spChg>
      </pc:sldChg>
      <pc:sldChg chg="modSp">
        <pc:chgData name="Arthur Dang" userId="S::adang@montrium.com::689c6937-ab86-43b4-a599-ee2cab13656d" providerId="AD" clId="Web-{CB66E163-B305-033C-FFA6-E267CD48D657}" dt="2023-05-31T17:51:59.422" v="261" actId="20577"/>
        <pc:sldMkLst>
          <pc:docMk/>
          <pc:sldMk cId="1403455250" sldId="305"/>
        </pc:sldMkLst>
        <pc:spChg chg="mod">
          <ac:chgData name="Arthur Dang" userId="S::adang@montrium.com::689c6937-ab86-43b4-a599-ee2cab13656d" providerId="AD" clId="Web-{CB66E163-B305-033C-FFA6-E267CD48D657}" dt="2023-05-31T17:51:59.422" v="261" actId="20577"/>
          <ac:spMkLst>
            <pc:docMk/>
            <pc:sldMk cId="1403455250" sldId="305"/>
            <ac:spMk id="13" creationId="{DE486408-F529-4D60-A080-911A0851FE1B}"/>
          </ac:spMkLst>
        </pc:spChg>
      </pc:sldChg>
      <pc:sldChg chg="modSp">
        <pc:chgData name="Arthur Dang" userId="S::adang@montrium.com::689c6937-ab86-43b4-a599-ee2cab13656d" providerId="AD" clId="Web-{CB66E163-B305-033C-FFA6-E267CD48D657}" dt="2023-05-31T17:49:43.654" v="224" actId="20577"/>
        <pc:sldMkLst>
          <pc:docMk/>
          <pc:sldMk cId="365334912" sldId="308"/>
        </pc:sldMkLst>
        <pc:spChg chg="mod">
          <ac:chgData name="Arthur Dang" userId="S::adang@montrium.com::689c6937-ab86-43b4-a599-ee2cab13656d" providerId="AD" clId="Web-{CB66E163-B305-033C-FFA6-E267CD48D657}" dt="2023-05-31T17:49:43.654" v="224" actId="20577"/>
          <ac:spMkLst>
            <pc:docMk/>
            <pc:sldMk cId="365334912" sldId="308"/>
            <ac:spMk id="4" creationId="{B0881FA9-F3B0-4912-B0E1-352094195C30}"/>
          </ac:spMkLst>
        </pc:spChg>
      </pc:sldChg>
      <pc:sldChg chg="modSp">
        <pc:chgData name="Arthur Dang" userId="S::adang@montrium.com::689c6937-ab86-43b4-a599-ee2cab13656d" providerId="AD" clId="Web-{CB66E163-B305-033C-FFA6-E267CD48D657}" dt="2023-05-31T17:50:30.217" v="225" actId="20577"/>
        <pc:sldMkLst>
          <pc:docMk/>
          <pc:sldMk cId="2227882511" sldId="309"/>
        </pc:sldMkLst>
        <pc:spChg chg="mod">
          <ac:chgData name="Arthur Dang" userId="S::adang@montrium.com::689c6937-ab86-43b4-a599-ee2cab13656d" providerId="AD" clId="Web-{CB66E163-B305-033C-FFA6-E267CD48D657}" dt="2023-05-31T17:50:30.217" v="225" actId="20577"/>
          <ac:spMkLst>
            <pc:docMk/>
            <pc:sldMk cId="2227882511" sldId="309"/>
            <ac:spMk id="2" creationId="{C5F2FB0B-15EC-453B-BC9B-69AD35DDCEA3}"/>
          </ac:spMkLst>
        </pc:spChg>
      </pc:sldChg>
      <pc:sldChg chg="addSp modSp">
        <pc:chgData name="Arthur Dang" userId="S::adang@montrium.com::689c6937-ab86-43b4-a599-ee2cab13656d" providerId="AD" clId="Web-{CB66E163-B305-033C-FFA6-E267CD48D657}" dt="2023-05-31T17:57:20.020" v="506" actId="20577"/>
        <pc:sldMkLst>
          <pc:docMk/>
          <pc:sldMk cId="3561473475" sldId="310"/>
        </pc:sldMkLst>
        <pc:spChg chg="mod">
          <ac:chgData name="Arthur Dang" userId="S::adang@montrium.com::689c6937-ab86-43b4-a599-ee2cab13656d" providerId="AD" clId="Web-{CB66E163-B305-033C-FFA6-E267CD48D657}" dt="2023-05-31T17:54:17.049" v="289" actId="20577"/>
          <ac:spMkLst>
            <pc:docMk/>
            <pc:sldMk cId="3561473475" sldId="310"/>
            <ac:spMk id="3" creationId="{8AFC25C2-2815-4A92-A043-0CEC83591A94}"/>
          </ac:spMkLst>
        </pc:spChg>
        <pc:spChg chg="add mod">
          <ac:chgData name="Arthur Dang" userId="S::adang@montrium.com::689c6937-ab86-43b4-a599-ee2cab13656d" providerId="AD" clId="Web-{CB66E163-B305-033C-FFA6-E267CD48D657}" dt="2023-05-31T17:57:20.020" v="506" actId="20577"/>
          <ac:spMkLst>
            <pc:docMk/>
            <pc:sldMk cId="3561473475" sldId="310"/>
            <ac:spMk id="5" creationId="{E6F96F6D-0514-A7A7-07CC-A8150E2A576E}"/>
          </ac:spMkLst>
        </pc:spChg>
      </pc:sldChg>
      <pc:sldChg chg="modSp">
        <pc:chgData name="Arthur Dang" userId="S::adang@montrium.com::689c6937-ab86-43b4-a599-ee2cab13656d" providerId="AD" clId="Web-{CB66E163-B305-033C-FFA6-E267CD48D657}" dt="2023-05-31T18:03:26.384" v="601" actId="20577"/>
        <pc:sldMkLst>
          <pc:docMk/>
          <pc:sldMk cId="2675908426" sldId="314"/>
        </pc:sldMkLst>
        <pc:spChg chg="mod">
          <ac:chgData name="Arthur Dang" userId="S::adang@montrium.com::689c6937-ab86-43b4-a599-ee2cab13656d" providerId="AD" clId="Web-{CB66E163-B305-033C-FFA6-E267CD48D657}" dt="2023-05-31T18:03:26.384" v="601" actId="20577"/>
          <ac:spMkLst>
            <pc:docMk/>
            <pc:sldMk cId="2675908426" sldId="314"/>
            <ac:spMk id="4" creationId="{B0881FA9-F3B0-4912-B0E1-352094195C30}"/>
          </ac:spMkLst>
        </pc:spChg>
      </pc:sldChg>
      <pc:sldChg chg="modSp">
        <pc:chgData name="Arthur Dang" userId="S::adang@montrium.com::689c6937-ab86-43b4-a599-ee2cab13656d" providerId="AD" clId="Web-{CB66E163-B305-033C-FFA6-E267CD48D657}" dt="2023-05-31T17:52:43.141" v="276" actId="20577"/>
        <pc:sldMkLst>
          <pc:docMk/>
          <pc:sldMk cId="740470479" sldId="325"/>
        </pc:sldMkLst>
        <pc:spChg chg="mod">
          <ac:chgData name="Arthur Dang" userId="S::adang@montrium.com::689c6937-ab86-43b4-a599-ee2cab13656d" providerId="AD" clId="Web-{CB66E163-B305-033C-FFA6-E267CD48D657}" dt="2023-05-31T17:52:43.141" v="276" actId="20577"/>
          <ac:spMkLst>
            <pc:docMk/>
            <pc:sldMk cId="740470479" sldId="325"/>
            <ac:spMk id="6" creationId="{5A74CB9D-E60B-4C8A-B4E7-23BC1D9FA66E}"/>
          </ac:spMkLst>
        </pc:spChg>
      </pc:sldChg>
      <pc:sldChg chg="modSp">
        <pc:chgData name="Arthur Dang" userId="S::adang@montrium.com::689c6937-ab86-43b4-a599-ee2cab13656d" providerId="AD" clId="Web-{CB66E163-B305-033C-FFA6-E267CD48D657}" dt="2023-05-31T17:58:45.286" v="525" actId="20577"/>
        <pc:sldMkLst>
          <pc:docMk/>
          <pc:sldMk cId="1671898791" sldId="328"/>
        </pc:sldMkLst>
        <pc:spChg chg="mod">
          <ac:chgData name="Arthur Dang" userId="S::adang@montrium.com::689c6937-ab86-43b4-a599-ee2cab13656d" providerId="AD" clId="Web-{CB66E163-B305-033C-FFA6-E267CD48D657}" dt="2023-05-31T17:58:45.286" v="525" actId="20577"/>
          <ac:spMkLst>
            <pc:docMk/>
            <pc:sldMk cId="1671898791" sldId="328"/>
            <ac:spMk id="3" creationId="{8AFC25C2-2815-4A92-A043-0CEC83591A94}"/>
          </ac:spMkLst>
        </pc:spChg>
      </pc:sldChg>
      <pc:sldChg chg="modSp">
        <pc:chgData name="Arthur Dang" userId="S::adang@montrium.com::689c6937-ab86-43b4-a599-ee2cab13656d" providerId="AD" clId="Web-{CB66E163-B305-033C-FFA6-E267CD48D657}" dt="2023-05-31T17:59:32.365" v="528" actId="20577"/>
        <pc:sldMkLst>
          <pc:docMk/>
          <pc:sldMk cId="58402034" sldId="330"/>
        </pc:sldMkLst>
        <pc:spChg chg="mod">
          <ac:chgData name="Arthur Dang" userId="S::adang@montrium.com::689c6937-ab86-43b4-a599-ee2cab13656d" providerId="AD" clId="Web-{CB66E163-B305-033C-FFA6-E267CD48D657}" dt="2023-05-31T17:59:32.365" v="528" actId="20577"/>
          <ac:spMkLst>
            <pc:docMk/>
            <pc:sldMk cId="58402034" sldId="330"/>
            <ac:spMk id="4" creationId="{1FE9CB6C-6FF8-4B8C-9B41-2DDD39B25DE3}"/>
          </ac:spMkLst>
        </pc:spChg>
      </pc:sldChg>
      <pc:sldChg chg="modSp">
        <pc:chgData name="Arthur Dang" userId="S::adang@montrium.com::689c6937-ab86-43b4-a599-ee2cab13656d" providerId="AD" clId="Web-{CB66E163-B305-033C-FFA6-E267CD48D657}" dt="2023-05-31T18:04:30.728" v="603" actId="20577"/>
        <pc:sldMkLst>
          <pc:docMk/>
          <pc:sldMk cId="2094653190" sldId="331"/>
        </pc:sldMkLst>
        <pc:spChg chg="mod">
          <ac:chgData name="Arthur Dang" userId="S::adang@montrium.com::689c6937-ab86-43b4-a599-ee2cab13656d" providerId="AD" clId="Web-{CB66E163-B305-033C-FFA6-E267CD48D657}" dt="2023-05-31T18:04:30.728" v="603" actId="20577"/>
          <ac:spMkLst>
            <pc:docMk/>
            <pc:sldMk cId="2094653190" sldId="331"/>
            <ac:spMk id="23" creationId="{1EE1B644-020E-B1DF-85D3-6CDA49326B87}"/>
          </ac:spMkLst>
        </pc:spChg>
      </pc:sldChg>
      <pc:sldChg chg="modSp">
        <pc:chgData name="Arthur Dang" userId="S::adang@montrium.com::689c6937-ab86-43b4-a599-ee2cab13656d" providerId="AD" clId="Web-{CB66E163-B305-033C-FFA6-E267CD48D657}" dt="2023-05-31T18:01:00.148" v="569" actId="20577"/>
        <pc:sldMkLst>
          <pc:docMk/>
          <pc:sldMk cId="254182622" sldId="334"/>
        </pc:sldMkLst>
        <pc:spChg chg="mod">
          <ac:chgData name="Arthur Dang" userId="S::adang@montrium.com::689c6937-ab86-43b4-a599-ee2cab13656d" providerId="AD" clId="Web-{CB66E163-B305-033C-FFA6-E267CD48D657}" dt="2023-05-31T18:01:00.148" v="569" actId="20577"/>
          <ac:spMkLst>
            <pc:docMk/>
            <pc:sldMk cId="254182622" sldId="334"/>
            <ac:spMk id="4" creationId="{1FE9CB6C-6FF8-4B8C-9B41-2DDD39B25DE3}"/>
          </ac:spMkLst>
        </pc:spChg>
        <pc:spChg chg="mod">
          <ac:chgData name="Arthur Dang" userId="S::adang@montrium.com::689c6937-ab86-43b4-a599-ee2cab13656d" providerId="AD" clId="Web-{CB66E163-B305-033C-FFA6-E267CD48D657}" dt="2023-05-31T18:00:11.631" v="529" actId="20577"/>
          <ac:spMkLst>
            <pc:docMk/>
            <pc:sldMk cId="254182622" sldId="334"/>
            <ac:spMk id="6" creationId="{5A74CB9D-E60B-4C8A-B4E7-23BC1D9FA66E}"/>
          </ac:spMkLst>
        </pc:spChg>
      </pc:sldChg>
    </pc:docChg>
  </pc:docChgLst>
  <pc:docChgLst>
    <pc:chgData name="Arthur Dang" userId="689c6937-ab86-43b4-a599-ee2cab13656d" providerId="ADAL" clId="{AEB38304-C196-44B9-90BE-98DACB63FA68}"/>
    <pc:docChg chg="modSld">
      <pc:chgData name="Arthur Dang" userId="689c6937-ab86-43b4-a599-ee2cab13656d" providerId="ADAL" clId="{AEB38304-C196-44B9-90BE-98DACB63FA68}" dt="2024-02-16T18:44:29.743" v="0" actId="6549"/>
      <pc:docMkLst>
        <pc:docMk/>
      </pc:docMkLst>
      <pc:sldChg chg="modSp mod">
        <pc:chgData name="Arthur Dang" userId="689c6937-ab86-43b4-a599-ee2cab13656d" providerId="ADAL" clId="{AEB38304-C196-44B9-90BE-98DACB63FA68}" dt="2024-02-16T18:44:29.743" v="0" actId="6549"/>
        <pc:sldMkLst>
          <pc:docMk/>
          <pc:sldMk cId="114769864" sldId="306"/>
        </pc:sldMkLst>
        <pc:spChg chg="mod">
          <ac:chgData name="Arthur Dang" userId="689c6937-ab86-43b4-a599-ee2cab13656d" providerId="ADAL" clId="{AEB38304-C196-44B9-90BE-98DACB63FA68}" dt="2024-02-16T18:44:29.743" v="0" actId="6549"/>
          <ac:spMkLst>
            <pc:docMk/>
            <pc:sldMk cId="114769864" sldId="306"/>
            <ac:spMk id="3" creationId="{A5F14073-9F68-4B7E-A576-26899D58C7A9}"/>
          </ac:spMkLst>
        </pc:spChg>
      </pc:sldChg>
    </pc:docChg>
  </pc:docChgLst>
  <pc:docChgLst>
    <pc:chgData name="Arthur Dang" userId="S::adang@montrium.com::689c6937-ab86-43b4-a599-ee2cab13656d" providerId="AD" clId="Web-{CFF2B861-AC20-41BC-8764-6DEC8AA6DF87}"/>
    <pc:docChg chg="modSld">
      <pc:chgData name="Arthur Dang" userId="S::adang@montrium.com::689c6937-ab86-43b4-a599-ee2cab13656d" providerId="AD" clId="Web-{CFF2B861-AC20-41BC-8764-6DEC8AA6DF87}" dt="2023-06-02T16:19:09.792" v="1" actId="20577"/>
      <pc:docMkLst>
        <pc:docMk/>
      </pc:docMkLst>
      <pc:sldChg chg="modSp">
        <pc:chgData name="Arthur Dang" userId="S::adang@montrium.com::689c6937-ab86-43b4-a599-ee2cab13656d" providerId="AD" clId="Web-{CFF2B861-AC20-41BC-8764-6DEC8AA6DF87}" dt="2023-06-02T16:19:09.792" v="1" actId="20577"/>
        <pc:sldMkLst>
          <pc:docMk/>
          <pc:sldMk cId="1768484980" sldId="335"/>
        </pc:sldMkLst>
        <pc:spChg chg="mod">
          <ac:chgData name="Arthur Dang" userId="S::adang@montrium.com::689c6937-ab86-43b4-a599-ee2cab13656d" providerId="AD" clId="Web-{CFF2B861-AC20-41BC-8764-6DEC8AA6DF87}" dt="2023-06-02T16:19:09.792" v="1" actId="20577"/>
          <ac:spMkLst>
            <pc:docMk/>
            <pc:sldMk cId="1768484980" sldId="335"/>
            <ac:spMk id="2" creationId="{94FDFB95-2803-4882-8DE6-333A75D37240}"/>
          </ac:spMkLst>
        </pc:spChg>
      </pc:sldChg>
    </pc:docChg>
  </pc:docChgLst>
  <pc:docChgLst>
    <pc:chgData name="Arthur Dang" userId="689c6937-ab86-43b4-a599-ee2cab13656d" providerId="ADAL" clId="{B844E7E5-965E-4883-93F4-94C11CA08AE4}"/>
    <pc:docChg chg="undo custSel addSld delSld modSld sldOrd">
      <pc:chgData name="Arthur Dang" userId="689c6937-ab86-43b4-a599-ee2cab13656d" providerId="ADAL" clId="{B844E7E5-965E-4883-93F4-94C11CA08AE4}" dt="2023-05-29T21:07:10.107" v="3577" actId="20577"/>
      <pc:docMkLst>
        <pc:docMk/>
      </pc:docMkLst>
      <pc:sldChg chg="del">
        <pc:chgData name="Arthur Dang" userId="689c6937-ab86-43b4-a599-ee2cab13656d" providerId="ADAL" clId="{B844E7E5-965E-4883-93F4-94C11CA08AE4}" dt="2023-05-29T17:43:15.901" v="994" actId="47"/>
        <pc:sldMkLst>
          <pc:docMk/>
          <pc:sldMk cId="783914445" sldId="294"/>
        </pc:sldMkLst>
      </pc:sldChg>
      <pc:sldChg chg="del">
        <pc:chgData name="Arthur Dang" userId="689c6937-ab86-43b4-a599-ee2cab13656d" providerId="ADAL" clId="{B844E7E5-965E-4883-93F4-94C11CA08AE4}" dt="2023-05-29T17:43:02.396" v="993" actId="47"/>
        <pc:sldMkLst>
          <pc:docMk/>
          <pc:sldMk cId="277827655" sldId="295"/>
        </pc:sldMkLst>
      </pc:sldChg>
      <pc:sldChg chg="addSp delSp modSp add del mod ord">
        <pc:chgData name="Arthur Dang" userId="689c6937-ab86-43b4-a599-ee2cab13656d" providerId="ADAL" clId="{B844E7E5-965E-4883-93F4-94C11CA08AE4}" dt="2023-05-29T20:54:12.811" v="2664" actId="20577"/>
        <pc:sldMkLst>
          <pc:docMk/>
          <pc:sldMk cId="3159288639" sldId="303"/>
        </pc:sldMkLst>
        <pc:spChg chg="mod">
          <ac:chgData name="Arthur Dang" userId="689c6937-ab86-43b4-a599-ee2cab13656d" providerId="ADAL" clId="{B844E7E5-965E-4883-93F4-94C11CA08AE4}" dt="2023-05-29T20:12:48.279" v="1037" actId="20577"/>
          <ac:spMkLst>
            <pc:docMk/>
            <pc:sldMk cId="3159288639" sldId="303"/>
            <ac:spMk id="2" creationId="{66485278-3D07-466F-8351-667A2EBEABB8}"/>
          </ac:spMkLst>
        </pc:spChg>
        <pc:spChg chg="add mod">
          <ac:chgData name="Arthur Dang" userId="689c6937-ab86-43b4-a599-ee2cab13656d" providerId="ADAL" clId="{B844E7E5-965E-4883-93F4-94C11CA08AE4}" dt="2023-05-29T20:49:40.530" v="2580" actId="14100"/>
          <ac:spMkLst>
            <pc:docMk/>
            <pc:sldMk cId="3159288639" sldId="303"/>
            <ac:spMk id="3" creationId="{2492A3CE-62DB-0D5E-0CB2-83DB1B08B4D8}"/>
          </ac:spMkLst>
        </pc:spChg>
        <pc:spChg chg="add mod">
          <ac:chgData name="Arthur Dang" userId="689c6937-ab86-43b4-a599-ee2cab13656d" providerId="ADAL" clId="{B844E7E5-965E-4883-93F4-94C11CA08AE4}" dt="2023-05-29T20:50:07.532" v="2590" actId="14100"/>
          <ac:spMkLst>
            <pc:docMk/>
            <pc:sldMk cId="3159288639" sldId="303"/>
            <ac:spMk id="5" creationId="{BA547171-49A2-A646-CA2F-AE0BD5F608AD}"/>
          </ac:spMkLst>
        </pc:spChg>
        <pc:spChg chg="add mod">
          <ac:chgData name="Arthur Dang" userId="689c6937-ab86-43b4-a599-ee2cab13656d" providerId="ADAL" clId="{B844E7E5-965E-4883-93F4-94C11CA08AE4}" dt="2023-05-29T20:53:37.359" v="2624" actId="20577"/>
          <ac:spMkLst>
            <pc:docMk/>
            <pc:sldMk cId="3159288639" sldId="303"/>
            <ac:spMk id="7" creationId="{EAD5367C-6EBB-523A-52AC-666C14696AA5}"/>
          </ac:spMkLst>
        </pc:spChg>
        <pc:spChg chg="add del mod">
          <ac:chgData name="Arthur Dang" userId="689c6937-ab86-43b4-a599-ee2cab13656d" providerId="ADAL" clId="{B844E7E5-965E-4883-93F4-94C11CA08AE4}" dt="2023-05-29T20:50:44.556" v="2611" actId="478"/>
          <ac:spMkLst>
            <pc:docMk/>
            <pc:sldMk cId="3159288639" sldId="303"/>
            <ac:spMk id="8" creationId="{9AEA48E9-AD7A-FB99-C23F-C14CAEEE875D}"/>
          </ac:spMkLst>
        </pc:spChg>
        <pc:spChg chg="add mod">
          <ac:chgData name="Arthur Dang" userId="689c6937-ab86-43b4-a599-ee2cab13656d" providerId="ADAL" clId="{B844E7E5-965E-4883-93F4-94C11CA08AE4}" dt="2023-05-29T20:54:12.811" v="2664" actId="20577"/>
          <ac:spMkLst>
            <pc:docMk/>
            <pc:sldMk cId="3159288639" sldId="303"/>
            <ac:spMk id="9" creationId="{46A2806D-DCFF-7B28-1F64-654077114D11}"/>
          </ac:spMkLst>
        </pc:spChg>
        <pc:graphicFrameChg chg="mod">
          <ac:chgData name="Arthur Dang" userId="689c6937-ab86-43b4-a599-ee2cab13656d" providerId="ADAL" clId="{B844E7E5-965E-4883-93F4-94C11CA08AE4}" dt="2023-05-29T20:48:42.084" v="2568" actId="20577"/>
          <ac:graphicFrameMkLst>
            <pc:docMk/>
            <pc:sldMk cId="3159288639" sldId="303"/>
            <ac:graphicFrameMk id="14" creationId="{CEC6DA80-0404-4CED-A682-9D41A16B341E}"/>
          </ac:graphicFrameMkLst>
        </pc:graphicFrameChg>
      </pc:sldChg>
      <pc:sldChg chg="modSp mod">
        <pc:chgData name="Arthur Dang" userId="689c6937-ab86-43b4-a599-ee2cab13656d" providerId="ADAL" clId="{B844E7E5-965E-4883-93F4-94C11CA08AE4}" dt="2023-05-29T17:41:05.498" v="944" actId="20577"/>
        <pc:sldMkLst>
          <pc:docMk/>
          <pc:sldMk cId="3124766000" sldId="304"/>
        </pc:sldMkLst>
        <pc:spChg chg="mod">
          <ac:chgData name="Arthur Dang" userId="689c6937-ab86-43b4-a599-ee2cab13656d" providerId="ADAL" clId="{B844E7E5-965E-4883-93F4-94C11CA08AE4}" dt="2023-05-29T17:32:31.946" v="236" actId="20577"/>
          <ac:spMkLst>
            <pc:docMk/>
            <pc:sldMk cId="3124766000" sldId="304"/>
            <ac:spMk id="2" creationId="{CFACDA59-55A0-4EA5-B3E4-646D1D3B4CEB}"/>
          </ac:spMkLst>
        </pc:spChg>
        <pc:spChg chg="mod">
          <ac:chgData name="Arthur Dang" userId="689c6937-ab86-43b4-a599-ee2cab13656d" providerId="ADAL" clId="{B844E7E5-965E-4883-93F4-94C11CA08AE4}" dt="2023-05-29T17:32:35.473" v="250" actId="20577"/>
          <ac:spMkLst>
            <pc:docMk/>
            <pc:sldMk cId="3124766000" sldId="304"/>
            <ac:spMk id="3" creationId="{D14ABC42-7E22-4F59-A0B6-AD98B5CAE0C5}"/>
          </ac:spMkLst>
        </pc:spChg>
        <pc:spChg chg="mod">
          <ac:chgData name="Arthur Dang" userId="689c6937-ab86-43b4-a599-ee2cab13656d" providerId="ADAL" clId="{B844E7E5-965E-4883-93F4-94C11CA08AE4}" dt="2023-05-29T17:40:29.633" v="931" actId="20577"/>
          <ac:spMkLst>
            <pc:docMk/>
            <pc:sldMk cId="3124766000" sldId="304"/>
            <ac:spMk id="4" creationId="{1FE9CB6C-6FF8-4B8C-9B41-2DDD39B25DE3}"/>
          </ac:spMkLst>
        </pc:spChg>
        <pc:spChg chg="mod">
          <ac:chgData name="Arthur Dang" userId="689c6937-ab86-43b4-a599-ee2cab13656d" providerId="ADAL" clId="{B844E7E5-965E-4883-93F4-94C11CA08AE4}" dt="2023-05-29T17:32:43.810" v="272" actId="20577"/>
          <ac:spMkLst>
            <pc:docMk/>
            <pc:sldMk cId="3124766000" sldId="304"/>
            <ac:spMk id="5" creationId="{2347FB98-C049-45C5-86B4-4CF44B247B2C}"/>
          </ac:spMkLst>
        </pc:spChg>
        <pc:spChg chg="mod">
          <ac:chgData name="Arthur Dang" userId="689c6937-ab86-43b4-a599-ee2cab13656d" providerId="ADAL" clId="{B844E7E5-965E-4883-93F4-94C11CA08AE4}" dt="2023-05-29T17:41:05.498" v="944" actId="20577"/>
          <ac:spMkLst>
            <pc:docMk/>
            <pc:sldMk cId="3124766000" sldId="304"/>
            <ac:spMk id="6" creationId="{5A74CB9D-E60B-4C8A-B4E7-23BC1D9FA66E}"/>
          </ac:spMkLst>
        </pc:spChg>
      </pc:sldChg>
      <pc:sldChg chg="modSp del mod">
        <pc:chgData name="Arthur Dang" userId="689c6937-ab86-43b4-a599-ee2cab13656d" providerId="ADAL" clId="{B844E7E5-965E-4883-93F4-94C11CA08AE4}" dt="2023-05-29T17:41:16.073" v="945" actId="47"/>
        <pc:sldMkLst>
          <pc:docMk/>
          <pc:sldMk cId="1403455250" sldId="305"/>
        </pc:sldMkLst>
        <pc:spChg chg="mod">
          <ac:chgData name="Arthur Dang" userId="689c6937-ab86-43b4-a599-ee2cab13656d" providerId="ADAL" clId="{B844E7E5-965E-4883-93F4-94C11CA08AE4}" dt="2023-05-29T17:32:10.241" v="198" actId="20577"/>
          <ac:spMkLst>
            <pc:docMk/>
            <pc:sldMk cId="1403455250" sldId="305"/>
            <ac:spMk id="2" creationId="{CFACDA59-55A0-4EA5-B3E4-646D1D3B4CEB}"/>
          </ac:spMkLst>
        </pc:spChg>
        <pc:spChg chg="mod">
          <ac:chgData name="Arthur Dang" userId="689c6937-ab86-43b4-a599-ee2cab13656d" providerId="ADAL" clId="{B844E7E5-965E-4883-93F4-94C11CA08AE4}" dt="2023-05-29T17:32:16.961" v="216" actId="20577"/>
          <ac:spMkLst>
            <pc:docMk/>
            <pc:sldMk cId="1403455250" sldId="305"/>
            <ac:spMk id="3" creationId="{D14ABC42-7E22-4F59-A0B6-AD98B5CAE0C5}"/>
          </ac:spMkLst>
        </pc:spChg>
        <pc:spChg chg="mod">
          <ac:chgData name="Arthur Dang" userId="689c6937-ab86-43b4-a599-ee2cab13656d" providerId="ADAL" clId="{B844E7E5-965E-4883-93F4-94C11CA08AE4}" dt="2023-05-29T17:32:22.418" v="226" actId="20577"/>
          <ac:spMkLst>
            <pc:docMk/>
            <pc:sldMk cId="1403455250" sldId="305"/>
            <ac:spMk id="5" creationId="{2347FB98-C049-45C5-86B4-4CF44B247B2C}"/>
          </ac:spMkLst>
        </pc:spChg>
      </pc:sldChg>
      <pc:sldChg chg="del">
        <pc:chgData name="Arthur Dang" userId="689c6937-ab86-43b4-a599-ee2cab13656d" providerId="ADAL" clId="{B844E7E5-965E-4883-93F4-94C11CA08AE4}" dt="2023-05-29T17:24:45.698" v="2" actId="47"/>
        <pc:sldMkLst>
          <pc:docMk/>
          <pc:sldMk cId="2227882511" sldId="309"/>
        </pc:sldMkLst>
      </pc:sldChg>
      <pc:sldChg chg="del ord">
        <pc:chgData name="Arthur Dang" userId="689c6937-ab86-43b4-a599-ee2cab13656d" providerId="ADAL" clId="{B844E7E5-965E-4883-93F4-94C11CA08AE4}" dt="2023-05-29T17:27:50.278" v="59" actId="47"/>
        <pc:sldMkLst>
          <pc:docMk/>
          <pc:sldMk cId="3561473475" sldId="310"/>
        </pc:sldMkLst>
      </pc:sldChg>
      <pc:sldChg chg="del">
        <pc:chgData name="Arthur Dang" userId="689c6937-ab86-43b4-a599-ee2cab13656d" providerId="ADAL" clId="{B844E7E5-965E-4883-93F4-94C11CA08AE4}" dt="2023-05-29T17:24:39.621" v="0" actId="47"/>
        <pc:sldMkLst>
          <pc:docMk/>
          <pc:sldMk cId="3584772686" sldId="311"/>
        </pc:sldMkLst>
      </pc:sldChg>
      <pc:sldChg chg="del">
        <pc:chgData name="Arthur Dang" userId="689c6937-ab86-43b4-a599-ee2cab13656d" providerId="ADAL" clId="{B844E7E5-965E-4883-93F4-94C11CA08AE4}" dt="2023-05-29T17:24:41.221" v="1" actId="47"/>
        <pc:sldMkLst>
          <pc:docMk/>
          <pc:sldMk cId="927313156" sldId="312"/>
        </pc:sldMkLst>
      </pc:sldChg>
      <pc:sldChg chg="addSp delSp modSp mod ord">
        <pc:chgData name="Arthur Dang" userId="689c6937-ab86-43b4-a599-ee2cab13656d" providerId="ADAL" clId="{B844E7E5-965E-4883-93F4-94C11CA08AE4}" dt="2023-05-29T20:18:59.054" v="1077" actId="478"/>
        <pc:sldMkLst>
          <pc:docMk/>
          <pc:sldMk cId="2270028676" sldId="313"/>
        </pc:sldMkLst>
        <pc:spChg chg="mod">
          <ac:chgData name="Arthur Dang" userId="689c6937-ab86-43b4-a599-ee2cab13656d" providerId="ADAL" clId="{B844E7E5-965E-4883-93F4-94C11CA08AE4}" dt="2023-05-29T20:18:55.891" v="1076" actId="6549"/>
          <ac:spMkLst>
            <pc:docMk/>
            <pc:sldMk cId="2270028676" sldId="313"/>
            <ac:spMk id="2" creationId="{80F287FE-1EFA-4C15-BFDD-1EE3F2D37BF1}"/>
          </ac:spMkLst>
        </pc:spChg>
        <pc:spChg chg="add del">
          <ac:chgData name="Arthur Dang" userId="689c6937-ab86-43b4-a599-ee2cab13656d" providerId="ADAL" clId="{B844E7E5-965E-4883-93F4-94C11CA08AE4}" dt="2023-05-29T20:12:15.089" v="1001" actId="478"/>
          <ac:spMkLst>
            <pc:docMk/>
            <pc:sldMk cId="2270028676" sldId="313"/>
            <ac:spMk id="4" creationId="{2F8D5D16-EDC5-46DE-A0B9-0765F4F59BB7}"/>
          </ac:spMkLst>
        </pc:spChg>
        <pc:spChg chg="del">
          <ac:chgData name="Arthur Dang" userId="689c6937-ab86-43b4-a599-ee2cab13656d" providerId="ADAL" clId="{B844E7E5-965E-4883-93F4-94C11CA08AE4}" dt="2023-05-29T17:43:32.912" v="997" actId="478"/>
          <ac:spMkLst>
            <pc:docMk/>
            <pc:sldMk cId="2270028676" sldId="313"/>
            <ac:spMk id="5" creationId="{63B7C214-9C4B-410D-816A-6B3C8059C7BA}"/>
          </ac:spMkLst>
        </pc:spChg>
        <pc:spChg chg="add del mod">
          <ac:chgData name="Arthur Dang" userId="689c6937-ab86-43b4-a599-ee2cab13656d" providerId="ADAL" clId="{B844E7E5-965E-4883-93F4-94C11CA08AE4}" dt="2023-05-29T20:18:59.054" v="1077" actId="478"/>
          <ac:spMkLst>
            <pc:docMk/>
            <pc:sldMk cId="2270028676" sldId="313"/>
            <ac:spMk id="8" creationId="{01E56BF0-8AAF-B2FB-084D-557D0533CA7C}"/>
          </ac:spMkLst>
        </pc:spChg>
        <pc:graphicFrameChg chg="del">
          <ac:chgData name="Arthur Dang" userId="689c6937-ab86-43b4-a599-ee2cab13656d" providerId="ADAL" clId="{B844E7E5-965E-4883-93F4-94C11CA08AE4}" dt="2023-05-29T20:18:41.418" v="1064" actId="478"/>
          <ac:graphicFrameMkLst>
            <pc:docMk/>
            <pc:sldMk cId="2270028676" sldId="313"/>
            <ac:graphicFrameMk id="7" creationId="{03C6056F-38E4-47B4-87B7-F1F7D129B648}"/>
          </ac:graphicFrameMkLst>
        </pc:graphicFrameChg>
      </pc:sldChg>
      <pc:sldChg chg="modSp mod">
        <pc:chgData name="Arthur Dang" userId="689c6937-ab86-43b4-a599-ee2cab13656d" providerId="ADAL" clId="{B844E7E5-965E-4883-93F4-94C11CA08AE4}" dt="2023-05-29T17:41:39.420" v="955" actId="403"/>
        <pc:sldMkLst>
          <pc:docMk/>
          <pc:sldMk cId="2675908426" sldId="314"/>
        </pc:sldMkLst>
        <pc:spChg chg="mod">
          <ac:chgData name="Arthur Dang" userId="689c6937-ab86-43b4-a599-ee2cab13656d" providerId="ADAL" clId="{B844E7E5-965E-4883-93F4-94C11CA08AE4}" dt="2023-05-29T17:41:39.420" v="955" actId="403"/>
          <ac:spMkLst>
            <pc:docMk/>
            <pc:sldMk cId="2675908426" sldId="314"/>
            <ac:spMk id="4" creationId="{B0881FA9-F3B0-4912-B0E1-352094195C30}"/>
          </ac:spMkLst>
        </pc:spChg>
      </pc:sldChg>
      <pc:sldChg chg="add">
        <pc:chgData name="Arthur Dang" userId="689c6937-ab86-43b4-a599-ee2cab13656d" providerId="ADAL" clId="{B844E7E5-965E-4883-93F4-94C11CA08AE4}" dt="2023-05-29T17:27:48.231" v="58"/>
        <pc:sldMkLst>
          <pc:docMk/>
          <pc:sldMk cId="3548191822" sldId="315"/>
        </pc:sldMkLst>
      </pc:sldChg>
      <pc:sldChg chg="modSp add mod">
        <pc:chgData name="Arthur Dang" userId="689c6937-ab86-43b4-a599-ee2cab13656d" providerId="ADAL" clId="{B844E7E5-965E-4883-93F4-94C11CA08AE4}" dt="2023-05-29T20:26:52.686" v="1472" actId="20577"/>
        <pc:sldMkLst>
          <pc:docMk/>
          <pc:sldMk cId="4188937080" sldId="316"/>
        </pc:sldMkLst>
        <pc:spChg chg="mod">
          <ac:chgData name="Arthur Dang" userId="689c6937-ab86-43b4-a599-ee2cab13656d" providerId="ADAL" clId="{B844E7E5-965E-4883-93F4-94C11CA08AE4}" dt="2023-05-29T20:26:27.734" v="1388" actId="20577"/>
          <ac:spMkLst>
            <pc:docMk/>
            <pc:sldMk cId="4188937080" sldId="316"/>
            <ac:spMk id="3" creationId="{1DDBBC93-70DF-4E4E-98E3-08124185AB18}"/>
          </ac:spMkLst>
        </pc:spChg>
        <pc:spChg chg="mod">
          <ac:chgData name="Arthur Dang" userId="689c6937-ab86-43b4-a599-ee2cab13656d" providerId="ADAL" clId="{B844E7E5-965E-4883-93F4-94C11CA08AE4}" dt="2023-05-29T20:26:52.686" v="1472" actId="20577"/>
          <ac:spMkLst>
            <pc:docMk/>
            <pc:sldMk cId="4188937080" sldId="316"/>
            <ac:spMk id="4" creationId="{65DE74E9-AA78-46C1-845A-0B72FA8AF35E}"/>
          </ac:spMkLst>
        </pc:spChg>
      </pc:sldChg>
      <pc:sldChg chg="modSp add mod">
        <pc:chgData name="Arthur Dang" userId="689c6937-ab86-43b4-a599-ee2cab13656d" providerId="ADAL" clId="{B844E7E5-965E-4883-93F4-94C11CA08AE4}" dt="2023-05-29T20:27:25.622" v="1529" actId="20577"/>
        <pc:sldMkLst>
          <pc:docMk/>
          <pc:sldMk cId="3079259893" sldId="317"/>
        </pc:sldMkLst>
        <pc:spChg chg="mod">
          <ac:chgData name="Arthur Dang" userId="689c6937-ab86-43b4-a599-ee2cab13656d" providerId="ADAL" clId="{B844E7E5-965E-4883-93F4-94C11CA08AE4}" dt="2023-05-29T20:27:10.861" v="1491" actId="20577"/>
          <ac:spMkLst>
            <pc:docMk/>
            <pc:sldMk cId="3079259893" sldId="317"/>
            <ac:spMk id="3" creationId="{1DDBBC93-70DF-4E4E-98E3-08124185AB18}"/>
          </ac:spMkLst>
        </pc:spChg>
        <pc:spChg chg="mod">
          <ac:chgData name="Arthur Dang" userId="689c6937-ab86-43b4-a599-ee2cab13656d" providerId="ADAL" clId="{B844E7E5-965E-4883-93F4-94C11CA08AE4}" dt="2023-05-29T20:27:25.622" v="1529" actId="20577"/>
          <ac:spMkLst>
            <pc:docMk/>
            <pc:sldMk cId="3079259893" sldId="317"/>
            <ac:spMk id="4" creationId="{65DE74E9-AA78-46C1-845A-0B72FA8AF35E}"/>
          </ac:spMkLst>
        </pc:spChg>
      </pc:sldChg>
      <pc:sldChg chg="addSp delSp modSp new mod setBg">
        <pc:chgData name="Arthur Dang" userId="689c6937-ab86-43b4-a599-ee2cab13656d" providerId="ADAL" clId="{B844E7E5-965E-4883-93F4-94C11CA08AE4}" dt="2023-05-29T21:02:49.732" v="3211" actId="20577"/>
        <pc:sldMkLst>
          <pc:docMk/>
          <pc:sldMk cId="1289546609" sldId="318"/>
        </pc:sldMkLst>
        <pc:spChg chg="add del">
          <ac:chgData name="Arthur Dang" userId="689c6937-ab86-43b4-a599-ee2cab13656d" providerId="ADAL" clId="{B844E7E5-965E-4883-93F4-94C11CA08AE4}" dt="2023-05-29T20:28:06.580" v="1539" actId="26606"/>
          <ac:spMkLst>
            <pc:docMk/>
            <pc:sldMk cId="1289546609" sldId="318"/>
            <ac:spMk id="2" creationId="{06EB925B-5CB5-C103-4EF3-CC56224984A4}"/>
          </ac:spMkLst>
        </pc:spChg>
        <pc:spChg chg="mod">
          <ac:chgData name="Arthur Dang" userId="689c6937-ab86-43b4-a599-ee2cab13656d" providerId="ADAL" clId="{B844E7E5-965E-4883-93F4-94C11CA08AE4}" dt="2023-05-29T20:45:10.560" v="2227" actId="26606"/>
          <ac:spMkLst>
            <pc:docMk/>
            <pc:sldMk cId="1289546609" sldId="318"/>
            <ac:spMk id="3" creationId="{72069F4C-0EA8-0F0B-1B63-29F78F97E841}"/>
          </ac:spMkLst>
        </pc:spChg>
        <pc:spChg chg="del mod ord">
          <ac:chgData name="Arthur Dang" userId="689c6937-ab86-43b4-a599-ee2cab13656d" providerId="ADAL" clId="{B844E7E5-965E-4883-93F4-94C11CA08AE4}" dt="2023-05-29T20:28:12.109" v="1540" actId="478"/>
          <ac:spMkLst>
            <pc:docMk/>
            <pc:sldMk cId="1289546609" sldId="318"/>
            <ac:spMk id="4" creationId="{4F46CFD6-F978-43E8-81DB-E308E6793073}"/>
          </ac:spMkLst>
        </pc:spChg>
        <pc:spChg chg="mod">
          <ac:chgData name="Arthur Dang" userId="689c6937-ab86-43b4-a599-ee2cab13656d" providerId="ADAL" clId="{B844E7E5-965E-4883-93F4-94C11CA08AE4}" dt="2023-05-29T20:44:35.208" v="2226" actId="26606"/>
          <ac:spMkLst>
            <pc:docMk/>
            <pc:sldMk cId="1289546609" sldId="318"/>
            <ac:spMk id="5" creationId="{34930944-9399-2C0B-32AD-F279DEBFD0B1}"/>
          </ac:spMkLst>
        </pc:spChg>
        <pc:spChg chg="mod ord">
          <ac:chgData name="Arthur Dang" userId="689c6937-ab86-43b4-a599-ee2cab13656d" providerId="ADAL" clId="{B844E7E5-965E-4883-93F4-94C11CA08AE4}" dt="2023-05-29T20:44:35.208" v="2226" actId="26606"/>
          <ac:spMkLst>
            <pc:docMk/>
            <pc:sldMk cId="1289546609" sldId="318"/>
            <ac:spMk id="6" creationId="{CDE38BE5-17BF-FF5A-4814-15BBF17E8159}"/>
          </ac:spMkLst>
        </pc:spChg>
        <pc:spChg chg="add del mod ord">
          <ac:chgData name="Arthur Dang" userId="689c6937-ab86-43b4-a599-ee2cab13656d" providerId="ADAL" clId="{B844E7E5-965E-4883-93F4-94C11CA08AE4}" dt="2023-05-29T20:44:19.190" v="2217" actId="26606"/>
          <ac:spMkLst>
            <pc:docMk/>
            <pc:sldMk cId="1289546609" sldId="318"/>
            <ac:spMk id="7" creationId="{6BE8E67A-DEFB-A650-0BE0-7A9DE029FA8C}"/>
          </ac:spMkLst>
        </pc:spChg>
        <pc:spChg chg="add mod">
          <ac:chgData name="Arthur Dang" userId="689c6937-ab86-43b4-a599-ee2cab13656d" providerId="ADAL" clId="{B844E7E5-965E-4883-93F4-94C11CA08AE4}" dt="2023-05-29T20:56:06.812" v="2673" actId="207"/>
          <ac:spMkLst>
            <pc:docMk/>
            <pc:sldMk cId="1289546609" sldId="318"/>
            <ac:spMk id="10" creationId="{75218AC0-2B2E-71C8-3154-9949116F9E3E}"/>
          </ac:spMkLst>
        </pc:spChg>
        <pc:spChg chg="add mod">
          <ac:chgData name="Arthur Dang" userId="689c6937-ab86-43b4-a599-ee2cab13656d" providerId="ADAL" clId="{B844E7E5-965E-4883-93F4-94C11CA08AE4}" dt="2023-05-29T20:56:11.330" v="2674" actId="207"/>
          <ac:spMkLst>
            <pc:docMk/>
            <pc:sldMk cId="1289546609" sldId="318"/>
            <ac:spMk id="11" creationId="{D3D2B3A1-AE0E-079F-DF0B-806738AD18FB}"/>
          </ac:spMkLst>
        </pc:spChg>
        <pc:spChg chg="add del">
          <ac:chgData name="Arthur Dang" userId="689c6937-ab86-43b4-a599-ee2cab13656d" providerId="ADAL" clId="{B844E7E5-965E-4883-93F4-94C11CA08AE4}" dt="2023-05-29T20:28:02.833" v="1534" actId="26606"/>
          <ac:spMkLst>
            <pc:docMk/>
            <pc:sldMk cId="1289546609" sldId="318"/>
            <ac:spMk id="14" creationId="{A2679492-7988-4050-9056-542444452411}"/>
          </ac:spMkLst>
        </pc:spChg>
        <pc:spChg chg="add del">
          <ac:chgData name="Arthur Dang" userId="689c6937-ab86-43b4-a599-ee2cab13656d" providerId="ADAL" clId="{B844E7E5-965E-4883-93F4-94C11CA08AE4}" dt="2023-05-29T20:28:05.317" v="1536" actId="26606"/>
          <ac:spMkLst>
            <pc:docMk/>
            <pc:sldMk cId="1289546609" sldId="318"/>
            <ac:spMk id="15" creationId="{45CF0CC2-658D-4A87-9D2E-154B0ABE1BA0}"/>
          </ac:spMkLst>
        </pc:spChg>
        <pc:spChg chg="add del">
          <ac:chgData name="Arthur Dang" userId="689c6937-ab86-43b4-a599-ee2cab13656d" providerId="ADAL" clId="{B844E7E5-965E-4883-93F4-94C11CA08AE4}" dt="2023-05-29T20:28:02.833" v="1534" actId="26606"/>
          <ac:spMkLst>
            <pc:docMk/>
            <pc:sldMk cId="1289546609" sldId="318"/>
            <ac:spMk id="16" creationId="{B091B163-7D61-4891-ABCF-5C13D9C418D0}"/>
          </ac:spMkLst>
        </pc:spChg>
        <pc:spChg chg="add del">
          <ac:chgData name="Arthur Dang" userId="689c6937-ab86-43b4-a599-ee2cab13656d" providerId="ADAL" clId="{B844E7E5-965E-4883-93F4-94C11CA08AE4}" dt="2023-05-29T20:28:05.317" v="1536" actId="26606"/>
          <ac:spMkLst>
            <pc:docMk/>
            <pc:sldMk cId="1289546609" sldId="318"/>
            <ac:spMk id="17" creationId="{796C2CE2-29C3-4EBD-A8BB-82C6CC06950D}"/>
          </ac:spMkLst>
        </pc:spChg>
        <pc:spChg chg="add del">
          <ac:chgData name="Arthur Dang" userId="689c6937-ab86-43b4-a599-ee2cab13656d" providerId="ADAL" clId="{B844E7E5-965E-4883-93F4-94C11CA08AE4}" dt="2023-05-29T20:28:02.833" v="1534" actId="26606"/>
          <ac:spMkLst>
            <pc:docMk/>
            <pc:sldMk cId="1289546609" sldId="318"/>
            <ac:spMk id="18" creationId="{6CB927A4-E432-4310-9CD5-E89FF5063179}"/>
          </ac:spMkLst>
        </pc:spChg>
        <pc:spChg chg="add del">
          <ac:chgData name="Arthur Dang" userId="689c6937-ab86-43b4-a599-ee2cab13656d" providerId="ADAL" clId="{B844E7E5-965E-4883-93F4-94C11CA08AE4}" dt="2023-05-29T20:28:05.317" v="1536" actId="26606"/>
          <ac:spMkLst>
            <pc:docMk/>
            <pc:sldMk cId="1289546609" sldId="318"/>
            <ac:spMk id="19" creationId="{6CB927A4-E432-4310-9CD5-E89FF5063179}"/>
          </ac:spMkLst>
        </pc:spChg>
        <pc:spChg chg="add del">
          <ac:chgData name="Arthur Dang" userId="689c6937-ab86-43b4-a599-ee2cab13656d" providerId="ADAL" clId="{B844E7E5-965E-4883-93F4-94C11CA08AE4}" dt="2023-05-29T20:28:02.833" v="1534" actId="26606"/>
          <ac:spMkLst>
            <pc:docMk/>
            <pc:sldMk cId="1289546609" sldId="318"/>
            <ac:spMk id="20" creationId="{E3020543-B24B-4EC4-8FFC-8DD88EEA91A8}"/>
          </ac:spMkLst>
        </pc:spChg>
        <pc:spChg chg="add del">
          <ac:chgData name="Arthur Dang" userId="689c6937-ab86-43b4-a599-ee2cab13656d" providerId="ADAL" clId="{B844E7E5-965E-4883-93F4-94C11CA08AE4}" dt="2023-05-29T20:28:05.317" v="1536" actId="26606"/>
          <ac:spMkLst>
            <pc:docMk/>
            <pc:sldMk cId="1289546609" sldId="318"/>
            <ac:spMk id="21" creationId="{E3020543-B24B-4EC4-8FFC-8DD88EEA91A8}"/>
          </ac:spMkLst>
        </pc:spChg>
        <pc:spChg chg="add del">
          <ac:chgData name="Arthur Dang" userId="689c6937-ab86-43b4-a599-ee2cab13656d" providerId="ADAL" clId="{B844E7E5-965E-4883-93F4-94C11CA08AE4}" dt="2023-05-29T20:28:02.833" v="1534" actId="26606"/>
          <ac:spMkLst>
            <pc:docMk/>
            <pc:sldMk cId="1289546609" sldId="318"/>
            <ac:spMk id="22" creationId="{1453BF6C-B012-48B7-B4E8-6D7AC7C27D02}"/>
          </ac:spMkLst>
        </pc:spChg>
        <pc:spChg chg="add del">
          <ac:chgData name="Arthur Dang" userId="689c6937-ab86-43b4-a599-ee2cab13656d" providerId="ADAL" clId="{B844E7E5-965E-4883-93F4-94C11CA08AE4}" dt="2023-05-29T20:28:05.317" v="1536" actId="26606"/>
          <ac:spMkLst>
            <pc:docMk/>
            <pc:sldMk cId="1289546609" sldId="318"/>
            <ac:spMk id="23" creationId="{1453BF6C-B012-48B7-B4E8-6D7AC7C27D02}"/>
          </ac:spMkLst>
        </pc:spChg>
        <pc:spChg chg="add del">
          <ac:chgData name="Arthur Dang" userId="689c6937-ab86-43b4-a599-ee2cab13656d" providerId="ADAL" clId="{B844E7E5-965E-4883-93F4-94C11CA08AE4}" dt="2023-05-29T20:28:06.559" v="1538" actId="26606"/>
          <ac:spMkLst>
            <pc:docMk/>
            <pc:sldMk cId="1289546609" sldId="318"/>
            <ac:spMk id="28" creationId="{A2679492-7988-4050-9056-542444452411}"/>
          </ac:spMkLst>
        </pc:spChg>
        <pc:spChg chg="add del">
          <ac:chgData name="Arthur Dang" userId="689c6937-ab86-43b4-a599-ee2cab13656d" providerId="ADAL" clId="{B844E7E5-965E-4883-93F4-94C11CA08AE4}" dt="2023-05-29T20:28:06.559" v="1538" actId="26606"/>
          <ac:spMkLst>
            <pc:docMk/>
            <pc:sldMk cId="1289546609" sldId="318"/>
            <ac:spMk id="29" creationId="{B091B163-7D61-4891-ABCF-5C13D9C418D0}"/>
          </ac:spMkLst>
        </pc:spChg>
        <pc:spChg chg="add del">
          <ac:chgData name="Arthur Dang" userId="689c6937-ab86-43b4-a599-ee2cab13656d" providerId="ADAL" clId="{B844E7E5-965E-4883-93F4-94C11CA08AE4}" dt="2023-05-29T20:28:06.559" v="1538" actId="26606"/>
          <ac:spMkLst>
            <pc:docMk/>
            <pc:sldMk cId="1289546609" sldId="318"/>
            <ac:spMk id="30" creationId="{6CB927A4-E432-4310-9CD5-E89FF5063179}"/>
          </ac:spMkLst>
        </pc:spChg>
        <pc:spChg chg="add del">
          <ac:chgData name="Arthur Dang" userId="689c6937-ab86-43b4-a599-ee2cab13656d" providerId="ADAL" clId="{B844E7E5-965E-4883-93F4-94C11CA08AE4}" dt="2023-05-29T20:28:06.559" v="1538" actId="26606"/>
          <ac:spMkLst>
            <pc:docMk/>
            <pc:sldMk cId="1289546609" sldId="318"/>
            <ac:spMk id="31" creationId="{E3020543-B24B-4EC4-8FFC-8DD88EEA91A8}"/>
          </ac:spMkLst>
        </pc:spChg>
        <pc:spChg chg="add del">
          <ac:chgData name="Arthur Dang" userId="689c6937-ab86-43b4-a599-ee2cab13656d" providerId="ADAL" clId="{B844E7E5-965E-4883-93F4-94C11CA08AE4}" dt="2023-05-29T20:28:06.559" v="1538" actId="26606"/>
          <ac:spMkLst>
            <pc:docMk/>
            <pc:sldMk cId="1289546609" sldId="318"/>
            <ac:spMk id="32" creationId="{1453BF6C-B012-48B7-B4E8-6D7AC7C27D02}"/>
          </ac:spMkLst>
        </pc:spChg>
        <pc:spChg chg="add del">
          <ac:chgData name="Arthur Dang" userId="689c6937-ab86-43b4-a599-ee2cab13656d" providerId="ADAL" clId="{B844E7E5-965E-4883-93F4-94C11CA08AE4}" dt="2023-05-29T20:44:19.190" v="2217" actId="26606"/>
          <ac:spMkLst>
            <pc:docMk/>
            <pc:sldMk cId="1289546609" sldId="318"/>
            <ac:spMk id="36" creationId="{327D73B4-9F5C-4A64-A179-51B9500CB8B5}"/>
          </ac:spMkLst>
        </pc:spChg>
        <pc:spChg chg="add del">
          <ac:chgData name="Arthur Dang" userId="689c6937-ab86-43b4-a599-ee2cab13656d" providerId="ADAL" clId="{B844E7E5-965E-4883-93F4-94C11CA08AE4}" dt="2023-05-29T20:44:19.190" v="2217" actId="26606"/>
          <ac:spMkLst>
            <pc:docMk/>
            <pc:sldMk cId="1289546609" sldId="318"/>
            <ac:spMk id="37" creationId="{C1F06963-6374-4B48-844F-071A9BAAAE02}"/>
          </ac:spMkLst>
        </pc:spChg>
        <pc:spChg chg="add del">
          <ac:chgData name="Arthur Dang" userId="689c6937-ab86-43b4-a599-ee2cab13656d" providerId="ADAL" clId="{B844E7E5-965E-4883-93F4-94C11CA08AE4}" dt="2023-05-29T20:44:19.190" v="2217" actId="26606"/>
          <ac:spMkLst>
            <pc:docMk/>
            <pc:sldMk cId="1289546609" sldId="318"/>
            <ac:spMk id="38" creationId="{6CB927A4-E432-4310-9CD5-E89FF5063179}"/>
          </ac:spMkLst>
        </pc:spChg>
        <pc:spChg chg="add del">
          <ac:chgData name="Arthur Dang" userId="689c6937-ab86-43b4-a599-ee2cab13656d" providerId="ADAL" clId="{B844E7E5-965E-4883-93F4-94C11CA08AE4}" dt="2023-05-29T20:44:19.190" v="2217" actId="26606"/>
          <ac:spMkLst>
            <pc:docMk/>
            <pc:sldMk cId="1289546609" sldId="318"/>
            <ac:spMk id="39" creationId="{1453BF6C-B012-48B7-B4E8-6D7AC7C27D02}"/>
          </ac:spMkLst>
        </pc:spChg>
        <pc:spChg chg="add del">
          <ac:chgData name="Arthur Dang" userId="689c6937-ab86-43b4-a599-ee2cab13656d" providerId="ADAL" clId="{B844E7E5-965E-4883-93F4-94C11CA08AE4}" dt="2023-05-29T20:44:19.190" v="2217" actId="26606"/>
          <ac:spMkLst>
            <pc:docMk/>
            <pc:sldMk cId="1289546609" sldId="318"/>
            <ac:spMk id="40" creationId="{E3020543-B24B-4EC4-8FFC-8DD88EEA91A8}"/>
          </ac:spMkLst>
        </pc:spChg>
        <pc:spChg chg="add del">
          <ac:chgData name="Arthur Dang" userId="689c6937-ab86-43b4-a599-ee2cab13656d" providerId="ADAL" clId="{B844E7E5-965E-4883-93F4-94C11CA08AE4}" dt="2023-05-29T20:44:19.159" v="2216" actId="26606"/>
          <ac:spMkLst>
            <pc:docMk/>
            <pc:sldMk cId="1289546609" sldId="318"/>
            <ac:spMk id="48" creationId="{A2679492-7988-4050-9056-542444452411}"/>
          </ac:spMkLst>
        </pc:spChg>
        <pc:spChg chg="add del">
          <ac:chgData name="Arthur Dang" userId="689c6937-ab86-43b4-a599-ee2cab13656d" providerId="ADAL" clId="{B844E7E5-965E-4883-93F4-94C11CA08AE4}" dt="2023-05-29T20:44:08.510" v="2208" actId="26606"/>
          <ac:spMkLst>
            <pc:docMk/>
            <pc:sldMk cId="1289546609" sldId="318"/>
            <ac:spMk id="49" creationId="{2659FDB4-FCBE-4A89-B46D-43D4FA54464D}"/>
          </ac:spMkLst>
        </pc:spChg>
        <pc:spChg chg="add del">
          <ac:chgData name="Arthur Dang" userId="689c6937-ab86-43b4-a599-ee2cab13656d" providerId="ADAL" clId="{B844E7E5-965E-4883-93F4-94C11CA08AE4}" dt="2023-05-29T20:44:19.159" v="2216" actId="26606"/>
          <ac:spMkLst>
            <pc:docMk/>
            <pc:sldMk cId="1289546609" sldId="318"/>
            <ac:spMk id="50" creationId="{B091B163-7D61-4891-ABCF-5C13D9C418D0}"/>
          </ac:spMkLst>
        </pc:spChg>
        <pc:spChg chg="add del">
          <ac:chgData name="Arthur Dang" userId="689c6937-ab86-43b4-a599-ee2cab13656d" providerId="ADAL" clId="{B844E7E5-965E-4883-93F4-94C11CA08AE4}" dt="2023-05-29T20:44:19.159" v="2216" actId="26606"/>
          <ac:spMkLst>
            <pc:docMk/>
            <pc:sldMk cId="1289546609" sldId="318"/>
            <ac:spMk id="52" creationId="{6CB927A4-E432-4310-9CD5-E89FF5063179}"/>
          </ac:spMkLst>
        </pc:spChg>
        <pc:spChg chg="add del">
          <ac:chgData name="Arthur Dang" userId="689c6937-ab86-43b4-a599-ee2cab13656d" providerId="ADAL" clId="{B844E7E5-965E-4883-93F4-94C11CA08AE4}" dt="2023-05-29T20:44:10.110" v="2210" actId="26606"/>
          <ac:spMkLst>
            <pc:docMk/>
            <pc:sldMk cId="1289546609" sldId="318"/>
            <ac:spMk id="54" creationId="{2659FDB4-FCBE-4A89-B46D-43D4FA54464D}"/>
          </ac:spMkLst>
        </pc:spChg>
        <pc:spChg chg="add del">
          <ac:chgData name="Arthur Dang" userId="689c6937-ab86-43b4-a599-ee2cab13656d" providerId="ADAL" clId="{B844E7E5-965E-4883-93F4-94C11CA08AE4}" dt="2023-05-29T20:44:16.469" v="2214" actId="26606"/>
          <ac:spMkLst>
            <pc:docMk/>
            <pc:sldMk cId="1289546609" sldId="318"/>
            <ac:spMk id="57" creationId="{4C8AB332-D09E-4F28-943C-DABDD4716A3C}"/>
          </ac:spMkLst>
        </pc:spChg>
        <pc:spChg chg="add del">
          <ac:chgData name="Arthur Dang" userId="689c6937-ab86-43b4-a599-ee2cab13656d" providerId="ADAL" clId="{B844E7E5-965E-4883-93F4-94C11CA08AE4}" dt="2023-05-29T20:44:11.227" v="2212" actId="26606"/>
          <ac:spMkLst>
            <pc:docMk/>
            <pc:sldMk cId="1289546609" sldId="318"/>
            <ac:spMk id="59" creationId="{2659FDB4-FCBE-4A89-B46D-43D4FA54464D}"/>
          </ac:spMkLst>
        </pc:spChg>
        <pc:spChg chg="add del">
          <ac:chgData name="Arthur Dang" userId="689c6937-ab86-43b4-a599-ee2cab13656d" providerId="ADAL" clId="{B844E7E5-965E-4883-93F4-94C11CA08AE4}" dt="2023-05-29T20:44:16.469" v="2214" actId="26606"/>
          <ac:spMkLst>
            <pc:docMk/>
            <pc:sldMk cId="1289546609" sldId="318"/>
            <ac:spMk id="64" creationId="{547C64C2-FC09-4323-A32D-5DCB300ADA1A}"/>
          </ac:spMkLst>
        </pc:spChg>
        <pc:spChg chg="add del">
          <ac:chgData name="Arthur Dang" userId="689c6937-ab86-43b4-a599-ee2cab13656d" providerId="ADAL" clId="{B844E7E5-965E-4883-93F4-94C11CA08AE4}" dt="2023-05-29T20:44:16.469" v="2214" actId="26606"/>
          <ac:spMkLst>
            <pc:docMk/>
            <pc:sldMk cId="1289546609" sldId="318"/>
            <ac:spMk id="66" creationId="{58BDB0EE-D238-415B-9ED8-62AA6AB2AAD1}"/>
          </ac:spMkLst>
        </pc:spChg>
        <pc:spChg chg="add del">
          <ac:chgData name="Arthur Dang" userId="689c6937-ab86-43b4-a599-ee2cab13656d" providerId="ADAL" clId="{B844E7E5-965E-4883-93F4-94C11CA08AE4}" dt="2023-05-29T20:44:16.469" v="2214" actId="26606"/>
          <ac:spMkLst>
            <pc:docMk/>
            <pc:sldMk cId="1289546609" sldId="318"/>
            <ac:spMk id="67" creationId="{C5B55FC3-961D-4325-82F1-DE92B0D04E03}"/>
          </ac:spMkLst>
        </pc:spChg>
        <pc:spChg chg="add del">
          <ac:chgData name="Arthur Dang" userId="689c6937-ab86-43b4-a599-ee2cab13656d" providerId="ADAL" clId="{B844E7E5-965E-4883-93F4-94C11CA08AE4}" dt="2023-05-29T20:44:19.159" v="2216" actId="26606"/>
          <ac:spMkLst>
            <pc:docMk/>
            <pc:sldMk cId="1289546609" sldId="318"/>
            <ac:spMk id="70" creationId="{E3020543-B24B-4EC4-8FFC-8DD88EEA91A8}"/>
          </ac:spMkLst>
        </pc:spChg>
        <pc:spChg chg="add del">
          <ac:chgData name="Arthur Dang" userId="689c6937-ab86-43b4-a599-ee2cab13656d" providerId="ADAL" clId="{B844E7E5-965E-4883-93F4-94C11CA08AE4}" dt="2023-05-29T20:44:19.159" v="2216" actId="26606"/>
          <ac:spMkLst>
            <pc:docMk/>
            <pc:sldMk cId="1289546609" sldId="318"/>
            <ac:spMk id="71" creationId="{1453BF6C-B012-48B7-B4E8-6D7AC7C27D02}"/>
          </ac:spMkLst>
        </pc:spChg>
        <pc:spChg chg="add del">
          <ac:chgData name="Arthur Dang" userId="689c6937-ab86-43b4-a599-ee2cab13656d" providerId="ADAL" clId="{B844E7E5-965E-4883-93F4-94C11CA08AE4}" dt="2023-05-29T20:44:19.159" v="2216" actId="26606"/>
          <ac:spMkLst>
            <pc:docMk/>
            <pc:sldMk cId="1289546609" sldId="318"/>
            <ac:spMk id="72" creationId="{6BE8E67A-DEFB-A650-0BE0-7A9DE029FA8C}"/>
          </ac:spMkLst>
        </pc:spChg>
        <pc:spChg chg="add del">
          <ac:chgData name="Arthur Dang" userId="689c6937-ab86-43b4-a599-ee2cab13656d" providerId="ADAL" clId="{B844E7E5-965E-4883-93F4-94C11CA08AE4}" dt="2023-05-29T20:44:35.208" v="2226" actId="26606"/>
          <ac:spMkLst>
            <pc:docMk/>
            <pc:sldMk cId="1289546609" sldId="318"/>
            <ac:spMk id="76" creationId="{383F4F3A-DF89-453C-A499-8C259F6A2F13}"/>
          </ac:spMkLst>
        </pc:spChg>
        <pc:spChg chg="add del">
          <ac:chgData name="Arthur Dang" userId="689c6937-ab86-43b4-a599-ee2cab13656d" providerId="ADAL" clId="{B844E7E5-965E-4883-93F4-94C11CA08AE4}" dt="2023-05-29T20:44:35.208" v="2226" actId="26606"/>
          <ac:spMkLst>
            <pc:docMk/>
            <pc:sldMk cId="1289546609" sldId="318"/>
            <ac:spMk id="77" creationId="{58BDB0EE-D238-415B-9ED8-62AA6AB2AAD1}"/>
          </ac:spMkLst>
        </pc:spChg>
        <pc:spChg chg="add del">
          <ac:chgData name="Arthur Dang" userId="689c6937-ab86-43b4-a599-ee2cab13656d" providerId="ADAL" clId="{B844E7E5-965E-4883-93F4-94C11CA08AE4}" dt="2023-05-29T20:44:35.208" v="2226" actId="26606"/>
          <ac:spMkLst>
            <pc:docMk/>
            <pc:sldMk cId="1289546609" sldId="318"/>
            <ac:spMk id="78" creationId="{C5B55FC3-961D-4325-82F1-DE92B0D04E03}"/>
          </ac:spMkLst>
        </pc:spChg>
        <pc:spChg chg="add del">
          <ac:chgData name="Arthur Dang" userId="689c6937-ab86-43b4-a599-ee2cab13656d" providerId="ADAL" clId="{B844E7E5-965E-4883-93F4-94C11CA08AE4}" dt="2023-05-29T20:44:35.208" v="2226" actId="26606"/>
          <ac:spMkLst>
            <pc:docMk/>
            <pc:sldMk cId="1289546609" sldId="318"/>
            <ac:spMk id="80" creationId="{4C8AB332-D09E-4F28-943C-DABDD4716A3C}"/>
          </ac:spMkLst>
        </pc:spChg>
        <pc:spChg chg="add del">
          <ac:chgData name="Arthur Dang" userId="689c6937-ab86-43b4-a599-ee2cab13656d" providerId="ADAL" clId="{B844E7E5-965E-4883-93F4-94C11CA08AE4}" dt="2023-05-29T20:44:31.349" v="2219" actId="26606"/>
          <ac:spMkLst>
            <pc:docMk/>
            <pc:sldMk cId="1289546609" sldId="318"/>
            <ac:spMk id="88" creationId="{16AC3602-3348-4F31-9E43-076B03514ECB}"/>
          </ac:spMkLst>
        </pc:spChg>
        <pc:spChg chg="add del">
          <ac:chgData name="Arthur Dang" userId="689c6937-ab86-43b4-a599-ee2cab13656d" providerId="ADAL" clId="{B844E7E5-965E-4883-93F4-94C11CA08AE4}" dt="2023-05-29T20:44:31.349" v="2219" actId="26606"/>
          <ac:spMkLst>
            <pc:docMk/>
            <pc:sldMk cId="1289546609" sldId="318"/>
            <ac:spMk id="90" creationId="{394094B0-A6C9-44BE-9042-66EF0612F625}"/>
          </ac:spMkLst>
        </pc:spChg>
        <pc:spChg chg="add del">
          <ac:chgData name="Arthur Dang" userId="689c6937-ab86-43b4-a599-ee2cab13656d" providerId="ADAL" clId="{B844E7E5-965E-4883-93F4-94C11CA08AE4}" dt="2023-05-29T20:44:31.349" v="2219" actId="26606"/>
          <ac:spMkLst>
            <pc:docMk/>
            <pc:sldMk cId="1289546609" sldId="318"/>
            <ac:spMk id="92" creationId="{64C2CA96-0B16-4AA7-B340-33044D238597}"/>
          </ac:spMkLst>
        </pc:spChg>
        <pc:spChg chg="add del">
          <ac:chgData name="Arthur Dang" userId="689c6937-ab86-43b4-a599-ee2cab13656d" providerId="ADAL" clId="{B844E7E5-965E-4883-93F4-94C11CA08AE4}" dt="2023-05-29T20:44:31.349" v="2219" actId="26606"/>
          <ac:spMkLst>
            <pc:docMk/>
            <pc:sldMk cId="1289546609" sldId="318"/>
            <ac:spMk id="96" creationId="{1D50D7A8-F1D5-4306-8A9B-DD7A73EB8BCE}"/>
          </ac:spMkLst>
        </pc:spChg>
        <pc:spChg chg="add del">
          <ac:chgData name="Arthur Dang" userId="689c6937-ab86-43b4-a599-ee2cab13656d" providerId="ADAL" clId="{B844E7E5-965E-4883-93F4-94C11CA08AE4}" dt="2023-05-29T20:44:32.925" v="2221" actId="26606"/>
          <ac:spMkLst>
            <pc:docMk/>
            <pc:sldMk cId="1289546609" sldId="318"/>
            <ac:spMk id="99" creationId="{2659FDB4-FCBE-4A89-B46D-43D4FA54464D}"/>
          </ac:spMkLst>
        </pc:spChg>
        <pc:spChg chg="add del">
          <ac:chgData name="Arthur Dang" userId="689c6937-ab86-43b4-a599-ee2cab13656d" providerId="ADAL" clId="{B844E7E5-965E-4883-93F4-94C11CA08AE4}" dt="2023-05-29T20:44:33.546" v="2223" actId="26606"/>
          <ac:spMkLst>
            <pc:docMk/>
            <pc:sldMk cId="1289546609" sldId="318"/>
            <ac:spMk id="103" creationId="{16AC3602-3348-4F31-9E43-076B03514ECB}"/>
          </ac:spMkLst>
        </pc:spChg>
        <pc:spChg chg="add del">
          <ac:chgData name="Arthur Dang" userId="689c6937-ab86-43b4-a599-ee2cab13656d" providerId="ADAL" clId="{B844E7E5-965E-4883-93F4-94C11CA08AE4}" dt="2023-05-29T20:44:33.546" v="2223" actId="26606"/>
          <ac:spMkLst>
            <pc:docMk/>
            <pc:sldMk cId="1289546609" sldId="318"/>
            <ac:spMk id="104" creationId="{394094B0-A6C9-44BE-9042-66EF0612F625}"/>
          </ac:spMkLst>
        </pc:spChg>
        <pc:spChg chg="add del">
          <ac:chgData name="Arthur Dang" userId="689c6937-ab86-43b4-a599-ee2cab13656d" providerId="ADAL" clId="{B844E7E5-965E-4883-93F4-94C11CA08AE4}" dt="2023-05-29T20:44:33.546" v="2223" actId="26606"/>
          <ac:spMkLst>
            <pc:docMk/>
            <pc:sldMk cId="1289546609" sldId="318"/>
            <ac:spMk id="105" creationId="{64C2CA96-0B16-4AA7-B340-33044D238597}"/>
          </ac:spMkLst>
        </pc:spChg>
        <pc:spChg chg="add del">
          <ac:chgData name="Arthur Dang" userId="689c6937-ab86-43b4-a599-ee2cab13656d" providerId="ADAL" clId="{B844E7E5-965E-4883-93F4-94C11CA08AE4}" dt="2023-05-29T20:44:33.546" v="2223" actId="26606"/>
          <ac:spMkLst>
            <pc:docMk/>
            <pc:sldMk cId="1289546609" sldId="318"/>
            <ac:spMk id="107" creationId="{1D50D7A8-F1D5-4306-8A9B-DD7A73EB8BCE}"/>
          </ac:spMkLst>
        </pc:spChg>
        <pc:spChg chg="add del">
          <ac:chgData name="Arthur Dang" userId="689c6937-ab86-43b4-a599-ee2cab13656d" providerId="ADAL" clId="{B844E7E5-965E-4883-93F4-94C11CA08AE4}" dt="2023-05-29T20:44:35.144" v="2225" actId="26606"/>
          <ac:spMkLst>
            <pc:docMk/>
            <pc:sldMk cId="1289546609" sldId="318"/>
            <ac:spMk id="110" creationId="{2659FDB4-FCBE-4A89-B46D-43D4FA54464D}"/>
          </ac:spMkLst>
        </pc:spChg>
        <pc:spChg chg="add del">
          <ac:chgData name="Arthur Dang" userId="689c6937-ab86-43b4-a599-ee2cab13656d" providerId="ADAL" clId="{B844E7E5-965E-4883-93F4-94C11CA08AE4}" dt="2023-05-29T20:44:35.144" v="2225" actId="26606"/>
          <ac:spMkLst>
            <pc:docMk/>
            <pc:sldMk cId="1289546609" sldId="318"/>
            <ac:spMk id="112" creationId="{58BDB0EE-D238-415B-9ED8-62AA6AB2AAD1}"/>
          </ac:spMkLst>
        </pc:spChg>
        <pc:spChg chg="add del">
          <ac:chgData name="Arthur Dang" userId="689c6937-ab86-43b4-a599-ee2cab13656d" providerId="ADAL" clId="{B844E7E5-965E-4883-93F4-94C11CA08AE4}" dt="2023-05-29T20:44:35.144" v="2225" actId="26606"/>
          <ac:spMkLst>
            <pc:docMk/>
            <pc:sldMk cId="1289546609" sldId="318"/>
            <ac:spMk id="113" creationId="{C5B55FC3-961D-4325-82F1-DE92B0D04E03}"/>
          </ac:spMkLst>
        </pc:spChg>
        <pc:spChg chg="add del">
          <ac:chgData name="Arthur Dang" userId="689c6937-ab86-43b4-a599-ee2cab13656d" providerId="ADAL" clId="{B844E7E5-965E-4883-93F4-94C11CA08AE4}" dt="2023-05-29T20:44:35.144" v="2225" actId="26606"/>
          <ac:spMkLst>
            <pc:docMk/>
            <pc:sldMk cId="1289546609" sldId="318"/>
            <ac:spMk id="114" creationId="{4C8AB332-D09E-4F28-943C-DABDD4716A3C}"/>
          </ac:spMkLst>
        </pc:spChg>
        <pc:spChg chg="add del">
          <ac:chgData name="Arthur Dang" userId="689c6937-ab86-43b4-a599-ee2cab13656d" providerId="ADAL" clId="{B844E7E5-965E-4883-93F4-94C11CA08AE4}" dt="2023-05-29T20:45:10.560" v="2227" actId="26606"/>
          <ac:spMkLst>
            <pc:docMk/>
            <pc:sldMk cId="1289546609" sldId="318"/>
            <ac:spMk id="117" creationId="{2659FDB4-FCBE-4A89-B46D-43D4FA54464D}"/>
          </ac:spMkLst>
        </pc:spChg>
        <pc:spChg chg="add del">
          <ac:chgData name="Arthur Dang" userId="689c6937-ab86-43b4-a599-ee2cab13656d" providerId="ADAL" clId="{B844E7E5-965E-4883-93F4-94C11CA08AE4}" dt="2023-05-29T20:45:10.560" v="2227" actId="26606"/>
          <ac:spMkLst>
            <pc:docMk/>
            <pc:sldMk cId="1289546609" sldId="318"/>
            <ac:spMk id="119" creationId="{58BDB0EE-D238-415B-9ED8-62AA6AB2AAD1}"/>
          </ac:spMkLst>
        </pc:spChg>
        <pc:spChg chg="add del">
          <ac:chgData name="Arthur Dang" userId="689c6937-ab86-43b4-a599-ee2cab13656d" providerId="ADAL" clId="{B844E7E5-965E-4883-93F4-94C11CA08AE4}" dt="2023-05-29T20:45:10.560" v="2227" actId="26606"/>
          <ac:spMkLst>
            <pc:docMk/>
            <pc:sldMk cId="1289546609" sldId="318"/>
            <ac:spMk id="120" creationId="{C5B55FC3-961D-4325-82F1-DE92B0D04E03}"/>
          </ac:spMkLst>
        </pc:spChg>
        <pc:spChg chg="add del">
          <ac:chgData name="Arthur Dang" userId="689c6937-ab86-43b4-a599-ee2cab13656d" providerId="ADAL" clId="{B844E7E5-965E-4883-93F4-94C11CA08AE4}" dt="2023-05-29T20:45:10.560" v="2227" actId="26606"/>
          <ac:spMkLst>
            <pc:docMk/>
            <pc:sldMk cId="1289546609" sldId="318"/>
            <ac:spMk id="121" creationId="{4C8AB332-D09E-4F28-943C-DABDD4716A3C}"/>
          </ac:spMkLst>
        </pc:spChg>
        <pc:spChg chg="add">
          <ac:chgData name="Arthur Dang" userId="689c6937-ab86-43b4-a599-ee2cab13656d" providerId="ADAL" clId="{B844E7E5-965E-4883-93F4-94C11CA08AE4}" dt="2023-05-29T20:45:10.560" v="2227" actId="26606"/>
          <ac:spMkLst>
            <pc:docMk/>
            <pc:sldMk cId="1289546609" sldId="318"/>
            <ac:spMk id="128" creationId="{16AC3602-3348-4F31-9E43-076B03514ECB}"/>
          </ac:spMkLst>
        </pc:spChg>
        <pc:spChg chg="add">
          <ac:chgData name="Arthur Dang" userId="689c6937-ab86-43b4-a599-ee2cab13656d" providerId="ADAL" clId="{B844E7E5-965E-4883-93F4-94C11CA08AE4}" dt="2023-05-29T20:45:10.560" v="2227" actId="26606"/>
          <ac:spMkLst>
            <pc:docMk/>
            <pc:sldMk cId="1289546609" sldId="318"/>
            <ac:spMk id="130" creationId="{394094B0-A6C9-44BE-9042-66EF0612F625}"/>
          </ac:spMkLst>
        </pc:spChg>
        <pc:spChg chg="add">
          <ac:chgData name="Arthur Dang" userId="689c6937-ab86-43b4-a599-ee2cab13656d" providerId="ADAL" clId="{B844E7E5-965E-4883-93F4-94C11CA08AE4}" dt="2023-05-29T20:45:10.560" v="2227" actId="26606"/>
          <ac:spMkLst>
            <pc:docMk/>
            <pc:sldMk cId="1289546609" sldId="318"/>
            <ac:spMk id="132" creationId="{64C2CA96-0B16-4AA7-B340-33044D238597}"/>
          </ac:spMkLst>
        </pc:spChg>
        <pc:spChg chg="add">
          <ac:chgData name="Arthur Dang" userId="689c6937-ab86-43b4-a599-ee2cab13656d" providerId="ADAL" clId="{B844E7E5-965E-4883-93F4-94C11CA08AE4}" dt="2023-05-29T20:45:10.560" v="2227" actId="26606"/>
          <ac:spMkLst>
            <pc:docMk/>
            <pc:sldMk cId="1289546609" sldId="318"/>
            <ac:spMk id="136" creationId="{1D50D7A8-F1D5-4306-8A9B-DD7A73EB8BCE}"/>
          </ac:spMkLst>
        </pc:spChg>
        <pc:graphicFrameChg chg="add mod modGraphic">
          <ac:chgData name="Arthur Dang" userId="689c6937-ab86-43b4-a599-ee2cab13656d" providerId="ADAL" clId="{B844E7E5-965E-4883-93F4-94C11CA08AE4}" dt="2023-05-29T21:01:10.669" v="3041" actId="404"/>
          <ac:graphicFrameMkLst>
            <pc:docMk/>
            <pc:sldMk cId="1289546609" sldId="318"/>
            <ac:graphicFrameMk id="8" creationId="{5CD582EB-E059-9DA5-A97B-A3D124623961}"/>
          </ac:graphicFrameMkLst>
        </pc:graphicFrameChg>
        <pc:graphicFrameChg chg="add del">
          <ac:chgData name="Arthur Dang" userId="689c6937-ab86-43b4-a599-ee2cab13656d" providerId="ADAL" clId="{B844E7E5-965E-4883-93F4-94C11CA08AE4}" dt="2023-05-29T20:44:08.510" v="2208" actId="26606"/>
          <ac:graphicFrameMkLst>
            <pc:docMk/>
            <pc:sldMk cId="1289546609" sldId="318"/>
            <ac:graphicFrameMk id="43" creationId="{94F8EF94-AB0B-54EC-6BF0-53F7290D0023}"/>
          </ac:graphicFrameMkLst>
        </pc:graphicFrameChg>
        <pc:graphicFrameChg chg="add del">
          <ac:chgData name="Arthur Dang" userId="689c6937-ab86-43b4-a599-ee2cab13656d" providerId="ADAL" clId="{B844E7E5-965E-4883-93F4-94C11CA08AE4}" dt="2023-05-29T20:44:10.110" v="2210" actId="26606"/>
          <ac:graphicFrameMkLst>
            <pc:docMk/>
            <pc:sldMk cId="1289546609" sldId="318"/>
            <ac:graphicFrameMk id="56" creationId="{EC6E71B1-28F8-DAD3-710D-CBD7F87AEF07}"/>
          </ac:graphicFrameMkLst>
        </pc:graphicFrameChg>
        <pc:graphicFrameChg chg="add del">
          <ac:chgData name="Arthur Dang" userId="689c6937-ab86-43b4-a599-ee2cab13656d" providerId="ADAL" clId="{B844E7E5-965E-4883-93F4-94C11CA08AE4}" dt="2023-05-29T20:44:11.227" v="2212" actId="26606"/>
          <ac:graphicFrameMkLst>
            <pc:docMk/>
            <pc:sldMk cId="1289546609" sldId="318"/>
            <ac:graphicFrameMk id="61" creationId="{94F8EF94-AB0B-54EC-6BF0-53F7290D0023}"/>
          </ac:graphicFrameMkLst>
        </pc:graphicFrameChg>
        <pc:graphicFrameChg chg="add del">
          <ac:chgData name="Arthur Dang" userId="689c6937-ab86-43b4-a599-ee2cab13656d" providerId="ADAL" clId="{B844E7E5-965E-4883-93F4-94C11CA08AE4}" dt="2023-05-29T20:44:16.469" v="2214" actId="26606"/>
          <ac:graphicFrameMkLst>
            <pc:docMk/>
            <pc:sldMk cId="1289546609" sldId="318"/>
            <ac:graphicFrameMk id="68" creationId="{F2D13F5F-E29F-1F48-5D65-FE4E4E07B050}"/>
          </ac:graphicFrameMkLst>
        </pc:graphicFrameChg>
        <pc:graphicFrameChg chg="add mod modGraphic">
          <ac:chgData name="Arthur Dang" userId="689c6937-ab86-43b4-a599-ee2cab13656d" providerId="ADAL" clId="{B844E7E5-965E-4883-93F4-94C11CA08AE4}" dt="2023-05-29T21:02:49.732" v="3211" actId="20577"/>
          <ac:graphicFrameMkLst>
            <pc:docMk/>
            <pc:sldMk cId="1289546609" sldId="318"/>
            <ac:graphicFrameMk id="81" creationId="{3C61F217-7FD6-F5D4-E677-978E9C49641A}"/>
          </ac:graphicFrameMkLst>
        </pc:graphicFrameChg>
        <pc:picChg chg="add del">
          <ac:chgData name="Arthur Dang" userId="689c6937-ab86-43b4-a599-ee2cab13656d" providerId="ADAL" clId="{B844E7E5-965E-4883-93F4-94C11CA08AE4}" dt="2023-05-29T20:28:05.317" v="1536" actId="26606"/>
          <ac:picMkLst>
            <pc:docMk/>
            <pc:sldMk cId="1289546609" sldId="318"/>
            <ac:picMk id="9" creationId="{26430B36-40E8-A576-F7EF-E99FE167CC75}"/>
          </ac:picMkLst>
        </pc:picChg>
        <pc:cxnChg chg="add del">
          <ac:chgData name="Arthur Dang" userId="689c6937-ab86-43b4-a599-ee2cab13656d" providerId="ADAL" clId="{B844E7E5-965E-4883-93F4-94C11CA08AE4}" dt="2023-05-29T20:28:02.833" v="1534" actId="26606"/>
          <ac:cxnSpMkLst>
            <pc:docMk/>
            <pc:sldMk cId="1289546609" sldId="318"/>
            <ac:cxnSpMk id="12" creationId="{5C05CAAB-DBA2-4548-AD5F-01BB97FBB207}"/>
          </ac:cxnSpMkLst>
        </pc:cxnChg>
        <pc:cxnChg chg="add del">
          <ac:chgData name="Arthur Dang" userId="689c6937-ab86-43b4-a599-ee2cab13656d" providerId="ADAL" clId="{B844E7E5-965E-4883-93F4-94C11CA08AE4}" dt="2023-05-29T20:28:05.317" v="1536" actId="26606"/>
          <ac:cxnSpMkLst>
            <pc:docMk/>
            <pc:sldMk cId="1289546609" sldId="318"/>
            <ac:cxnSpMk id="13" creationId="{5C05CAAB-DBA2-4548-AD5F-01BB97FBB207}"/>
          </ac:cxnSpMkLst>
        </pc:cxnChg>
        <pc:cxnChg chg="add del">
          <ac:chgData name="Arthur Dang" userId="689c6937-ab86-43b4-a599-ee2cab13656d" providerId="ADAL" clId="{B844E7E5-965E-4883-93F4-94C11CA08AE4}" dt="2023-05-29T20:28:02.833" v="1534" actId="26606"/>
          <ac:cxnSpMkLst>
            <pc:docMk/>
            <pc:sldMk cId="1289546609" sldId="318"/>
            <ac:cxnSpMk id="24" creationId="{C49DA8F6-BCC1-4447-B54C-57856834B94B}"/>
          </ac:cxnSpMkLst>
        </pc:cxnChg>
        <pc:cxnChg chg="add del">
          <ac:chgData name="Arthur Dang" userId="689c6937-ab86-43b4-a599-ee2cab13656d" providerId="ADAL" clId="{B844E7E5-965E-4883-93F4-94C11CA08AE4}" dt="2023-05-29T20:28:05.317" v="1536" actId="26606"/>
          <ac:cxnSpMkLst>
            <pc:docMk/>
            <pc:sldMk cId="1289546609" sldId="318"/>
            <ac:cxnSpMk id="25" creationId="{BF76EB78-6E9D-49A9-ADC5-7BCCD6F1FD48}"/>
          </ac:cxnSpMkLst>
        </pc:cxnChg>
        <pc:cxnChg chg="add del">
          <ac:chgData name="Arthur Dang" userId="689c6937-ab86-43b4-a599-ee2cab13656d" providerId="ADAL" clId="{B844E7E5-965E-4883-93F4-94C11CA08AE4}" dt="2023-05-29T20:28:06.559" v="1538" actId="26606"/>
          <ac:cxnSpMkLst>
            <pc:docMk/>
            <pc:sldMk cId="1289546609" sldId="318"/>
            <ac:cxnSpMk id="27" creationId="{5C05CAAB-DBA2-4548-AD5F-01BB97FBB207}"/>
          </ac:cxnSpMkLst>
        </pc:cxnChg>
        <pc:cxnChg chg="add del">
          <ac:chgData name="Arthur Dang" userId="689c6937-ab86-43b4-a599-ee2cab13656d" providerId="ADAL" clId="{B844E7E5-965E-4883-93F4-94C11CA08AE4}" dt="2023-05-29T20:28:06.559" v="1538" actId="26606"/>
          <ac:cxnSpMkLst>
            <pc:docMk/>
            <pc:sldMk cId="1289546609" sldId="318"/>
            <ac:cxnSpMk id="33" creationId="{C49DA8F6-BCC1-4447-B54C-57856834B94B}"/>
          </ac:cxnSpMkLst>
        </pc:cxnChg>
        <pc:cxnChg chg="add del">
          <ac:chgData name="Arthur Dang" userId="689c6937-ab86-43b4-a599-ee2cab13656d" providerId="ADAL" clId="{B844E7E5-965E-4883-93F4-94C11CA08AE4}" dt="2023-05-29T20:44:19.190" v="2217" actId="26606"/>
          <ac:cxnSpMkLst>
            <pc:docMk/>
            <pc:sldMk cId="1289546609" sldId="318"/>
            <ac:cxnSpMk id="35" creationId="{5C05CAAB-DBA2-4548-AD5F-01BB97FBB207}"/>
          </ac:cxnSpMkLst>
        </pc:cxnChg>
        <pc:cxnChg chg="add del">
          <ac:chgData name="Arthur Dang" userId="689c6937-ab86-43b4-a599-ee2cab13656d" providerId="ADAL" clId="{B844E7E5-965E-4883-93F4-94C11CA08AE4}" dt="2023-05-29T20:44:19.190" v="2217" actId="26606"/>
          <ac:cxnSpMkLst>
            <pc:docMk/>
            <pc:sldMk cId="1289546609" sldId="318"/>
            <ac:cxnSpMk id="41" creationId="{C49DA8F6-BCC1-4447-B54C-57856834B94B}"/>
          </ac:cxnSpMkLst>
        </pc:cxnChg>
        <pc:cxnChg chg="add del">
          <ac:chgData name="Arthur Dang" userId="689c6937-ab86-43b4-a599-ee2cab13656d" providerId="ADAL" clId="{B844E7E5-965E-4883-93F4-94C11CA08AE4}" dt="2023-05-29T20:44:19.159" v="2216" actId="26606"/>
          <ac:cxnSpMkLst>
            <pc:docMk/>
            <pc:sldMk cId="1289546609" sldId="318"/>
            <ac:cxnSpMk id="46" creationId="{5C05CAAB-DBA2-4548-AD5F-01BB97FBB207}"/>
          </ac:cxnSpMkLst>
        </pc:cxnChg>
        <pc:cxnChg chg="add del">
          <ac:chgData name="Arthur Dang" userId="689c6937-ab86-43b4-a599-ee2cab13656d" providerId="ADAL" clId="{B844E7E5-965E-4883-93F4-94C11CA08AE4}" dt="2023-05-29T20:44:08.510" v="2208" actId="26606"/>
          <ac:cxnSpMkLst>
            <pc:docMk/>
            <pc:sldMk cId="1289546609" sldId="318"/>
            <ac:cxnSpMk id="47" creationId="{5C05CAAB-DBA2-4548-AD5F-01BB97FBB207}"/>
          </ac:cxnSpMkLst>
        </pc:cxnChg>
        <pc:cxnChg chg="add del">
          <ac:chgData name="Arthur Dang" userId="689c6937-ab86-43b4-a599-ee2cab13656d" providerId="ADAL" clId="{B844E7E5-965E-4883-93F4-94C11CA08AE4}" dt="2023-05-29T20:44:08.510" v="2208" actId="26606"/>
          <ac:cxnSpMkLst>
            <pc:docMk/>
            <pc:sldMk cId="1289546609" sldId="318"/>
            <ac:cxnSpMk id="51" creationId="{C8F51B3F-8331-4E4A-AE96-D47B1006EEAD}"/>
          </ac:cxnSpMkLst>
        </pc:cxnChg>
        <pc:cxnChg chg="add del">
          <ac:chgData name="Arthur Dang" userId="689c6937-ab86-43b4-a599-ee2cab13656d" providerId="ADAL" clId="{B844E7E5-965E-4883-93F4-94C11CA08AE4}" dt="2023-05-29T20:44:10.110" v="2210" actId="26606"/>
          <ac:cxnSpMkLst>
            <pc:docMk/>
            <pc:sldMk cId="1289546609" sldId="318"/>
            <ac:cxnSpMk id="53" creationId="{5C05CAAB-DBA2-4548-AD5F-01BB97FBB207}"/>
          </ac:cxnSpMkLst>
        </pc:cxnChg>
        <pc:cxnChg chg="add del">
          <ac:chgData name="Arthur Dang" userId="689c6937-ab86-43b4-a599-ee2cab13656d" providerId="ADAL" clId="{B844E7E5-965E-4883-93F4-94C11CA08AE4}" dt="2023-05-29T20:44:10.110" v="2210" actId="26606"/>
          <ac:cxnSpMkLst>
            <pc:docMk/>
            <pc:sldMk cId="1289546609" sldId="318"/>
            <ac:cxnSpMk id="55" creationId="{C8F51B3F-8331-4E4A-AE96-D47B1006EEAD}"/>
          </ac:cxnSpMkLst>
        </pc:cxnChg>
        <pc:cxnChg chg="add del">
          <ac:chgData name="Arthur Dang" userId="689c6937-ab86-43b4-a599-ee2cab13656d" providerId="ADAL" clId="{B844E7E5-965E-4883-93F4-94C11CA08AE4}" dt="2023-05-29T20:44:11.227" v="2212" actId="26606"/>
          <ac:cxnSpMkLst>
            <pc:docMk/>
            <pc:sldMk cId="1289546609" sldId="318"/>
            <ac:cxnSpMk id="58" creationId="{5C05CAAB-DBA2-4548-AD5F-01BB97FBB207}"/>
          </ac:cxnSpMkLst>
        </pc:cxnChg>
        <pc:cxnChg chg="add del">
          <ac:chgData name="Arthur Dang" userId="689c6937-ab86-43b4-a599-ee2cab13656d" providerId="ADAL" clId="{B844E7E5-965E-4883-93F4-94C11CA08AE4}" dt="2023-05-29T20:44:11.227" v="2212" actId="26606"/>
          <ac:cxnSpMkLst>
            <pc:docMk/>
            <pc:sldMk cId="1289546609" sldId="318"/>
            <ac:cxnSpMk id="60" creationId="{C8F51B3F-8331-4E4A-AE96-D47B1006EEAD}"/>
          </ac:cxnSpMkLst>
        </pc:cxnChg>
        <pc:cxnChg chg="add del">
          <ac:chgData name="Arthur Dang" userId="689c6937-ab86-43b4-a599-ee2cab13656d" providerId="ADAL" clId="{B844E7E5-965E-4883-93F4-94C11CA08AE4}" dt="2023-05-29T20:44:16.469" v="2214" actId="26606"/>
          <ac:cxnSpMkLst>
            <pc:docMk/>
            <pc:sldMk cId="1289546609" sldId="318"/>
            <ac:cxnSpMk id="63" creationId="{5C05CAAB-DBA2-4548-AD5F-01BB97FBB207}"/>
          </ac:cxnSpMkLst>
        </pc:cxnChg>
        <pc:cxnChg chg="add del">
          <ac:chgData name="Arthur Dang" userId="689c6937-ab86-43b4-a599-ee2cab13656d" providerId="ADAL" clId="{B844E7E5-965E-4883-93F4-94C11CA08AE4}" dt="2023-05-29T20:44:16.469" v="2214" actId="26606"/>
          <ac:cxnSpMkLst>
            <pc:docMk/>
            <pc:sldMk cId="1289546609" sldId="318"/>
            <ac:cxnSpMk id="65" creationId="{C8F51B3F-8331-4E4A-AE96-D47B1006EEAD}"/>
          </ac:cxnSpMkLst>
        </pc:cxnChg>
        <pc:cxnChg chg="add del">
          <ac:chgData name="Arthur Dang" userId="689c6937-ab86-43b4-a599-ee2cab13656d" providerId="ADAL" clId="{B844E7E5-965E-4883-93F4-94C11CA08AE4}" dt="2023-05-29T20:44:19.159" v="2216" actId="26606"/>
          <ac:cxnSpMkLst>
            <pc:docMk/>
            <pc:sldMk cId="1289546609" sldId="318"/>
            <ac:cxnSpMk id="73" creationId="{C49DA8F6-BCC1-4447-B54C-57856834B94B}"/>
          </ac:cxnSpMkLst>
        </pc:cxnChg>
        <pc:cxnChg chg="add del">
          <ac:chgData name="Arthur Dang" userId="689c6937-ab86-43b4-a599-ee2cab13656d" providerId="ADAL" clId="{B844E7E5-965E-4883-93F4-94C11CA08AE4}" dt="2023-05-29T20:44:35.208" v="2226" actId="26606"/>
          <ac:cxnSpMkLst>
            <pc:docMk/>
            <pc:sldMk cId="1289546609" sldId="318"/>
            <ac:cxnSpMk id="75" creationId="{5C05CAAB-DBA2-4548-AD5F-01BB97FBB207}"/>
          </ac:cxnSpMkLst>
        </pc:cxnChg>
        <pc:cxnChg chg="add del">
          <ac:chgData name="Arthur Dang" userId="689c6937-ab86-43b4-a599-ee2cab13656d" providerId="ADAL" clId="{B844E7E5-965E-4883-93F4-94C11CA08AE4}" dt="2023-05-29T20:44:35.208" v="2226" actId="26606"/>
          <ac:cxnSpMkLst>
            <pc:docMk/>
            <pc:sldMk cId="1289546609" sldId="318"/>
            <ac:cxnSpMk id="79" creationId="{C8F51B3F-8331-4E4A-AE96-D47B1006EEAD}"/>
          </ac:cxnSpMkLst>
        </pc:cxnChg>
        <pc:cxnChg chg="add del">
          <ac:chgData name="Arthur Dang" userId="689c6937-ab86-43b4-a599-ee2cab13656d" providerId="ADAL" clId="{B844E7E5-965E-4883-93F4-94C11CA08AE4}" dt="2023-05-29T20:44:31.349" v="2219" actId="26606"/>
          <ac:cxnSpMkLst>
            <pc:docMk/>
            <pc:sldMk cId="1289546609" sldId="318"/>
            <ac:cxnSpMk id="86" creationId="{5C05CAAB-DBA2-4548-AD5F-01BB97FBB207}"/>
          </ac:cxnSpMkLst>
        </pc:cxnChg>
        <pc:cxnChg chg="add del">
          <ac:chgData name="Arthur Dang" userId="689c6937-ab86-43b4-a599-ee2cab13656d" providerId="ADAL" clId="{B844E7E5-965E-4883-93F4-94C11CA08AE4}" dt="2023-05-29T20:44:31.349" v="2219" actId="26606"/>
          <ac:cxnSpMkLst>
            <pc:docMk/>
            <pc:sldMk cId="1289546609" sldId="318"/>
            <ac:cxnSpMk id="94" creationId="{94169334-264D-4176-8BDE-037249A61B4E}"/>
          </ac:cxnSpMkLst>
        </pc:cxnChg>
        <pc:cxnChg chg="add del">
          <ac:chgData name="Arthur Dang" userId="689c6937-ab86-43b4-a599-ee2cab13656d" providerId="ADAL" clId="{B844E7E5-965E-4883-93F4-94C11CA08AE4}" dt="2023-05-29T20:44:32.925" v="2221" actId="26606"/>
          <ac:cxnSpMkLst>
            <pc:docMk/>
            <pc:sldMk cId="1289546609" sldId="318"/>
            <ac:cxnSpMk id="98" creationId="{5C05CAAB-DBA2-4548-AD5F-01BB97FBB207}"/>
          </ac:cxnSpMkLst>
        </pc:cxnChg>
        <pc:cxnChg chg="add del">
          <ac:chgData name="Arthur Dang" userId="689c6937-ab86-43b4-a599-ee2cab13656d" providerId="ADAL" clId="{B844E7E5-965E-4883-93F4-94C11CA08AE4}" dt="2023-05-29T20:44:32.925" v="2221" actId="26606"/>
          <ac:cxnSpMkLst>
            <pc:docMk/>
            <pc:sldMk cId="1289546609" sldId="318"/>
            <ac:cxnSpMk id="100" creationId="{C8F51B3F-8331-4E4A-AE96-D47B1006EEAD}"/>
          </ac:cxnSpMkLst>
        </pc:cxnChg>
        <pc:cxnChg chg="add del">
          <ac:chgData name="Arthur Dang" userId="689c6937-ab86-43b4-a599-ee2cab13656d" providerId="ADAL" clId="{B844E7E5-965E-4883-93F4-94C11CA08AE4}" dt="2023-05-29T20:44:33.546" v="2223" actId="26606"/>
          <ac:cxnSpMkLst>
            <pc:docMk/>
            <pc:sldMk cId="1289546609" sldId="318"/>
            <ac:cxnSpMk id="102" creationId="{5C05CAAB-DBA2-4548-AD5F-01BB97FBB207}"/>
          </ac:cxnSpMkLst>
        </pc:cxnChg>
        <pc:cxnChg chg="add del">
          <ac:chgData name="Arthur Dang" userId="689c6937-ab86-43b4-a599-ee2cab13656d" providerId="ADAL" clId="{B844E7E5-965E-4883-93F4-94C11CA08AE4}" dt="2023-05-29T20:44:33.546" v="2223" actId="26606"/>
          <ac:cxnSpMkLst>
            <pc:docMk/>
            <pc:sldMk cId="1289546609" sldId="318"/>
            <ac:cxnSpMk id="106" creationId="{94169334-264D-4176-8BDE-037249A61B4E}"/>
          </ac:cxnSpMkLst>
        </pc:cxnChg>
        <pc:cxnChg chg="add del">
          <ac:chgData name="Arthur Dang" userId="689c6937-ab86-43b4-a599-ee2cab13656d" providerId="ADAL" clId="{B844E7E5-965E-4883-93F4-94C11CA08AE4}" dt="2023-05-29T20:44:35.144" v="2225" actId="26606"/>
          <ac:cxnSpMkLst>
            <pc:docMk/>
            <pc:sldMk cId="1289546609" sldId="318"/>
            <ac:cxnSpMk id="109" creationId="{5C05CAAB-DBA2-4548-AD5F-01BB97FBB207}"/>
          </ac:cxnSpMkLst>
        </pc:cxnChg>
        <pc:cxnChg chg="add del">
          <ac:chgData name="Arthur Dang" userId="689c6937-ab86-43b4-a599-ee2cab13656d" providerId="ADAL" clId="{B844E7E5-965E-4883-93F4-94C11CA08AE4}" dt="2023-05-29T20:44:35.144" v="2225" actId="26606"/>
          <ac:cxnSpMkLst>
            <pc:docMk/>
            <pc:sldMk cId="1289546609" sldId="318"/>
            <ac:cxnSpMk id="111" creationId="{C8F51B3F-8331-4E4A-AE96-D47B1006EEAD}"/>
          </ac:cxnSpMkLst>
        </pc:cxnChg>
        <pc:cxnChg chg="add del">
          <ac:chgData name="Arthur Dang" userId="689c6937-ab86-43b4-a599-ee2cab13656d" providerId="ADAL" clId="{B844E7E5-965E-4883-93F4-94C11CA08AE4}" dt="2023-05-29T20:45:10.560" v="2227" actId="26606"/>
          <ac:cxnSpMkLst>
            <pc:docMk/>
            <pc:sldMk cId="1289546609" sldId="318"/>
            <ac:cxnSpMk id="116" creationId="{5C05CAAB-DBA2-4548-AD5F-01BB97FBB207}"/>
          </ac:cxnSpMkLst>
        </pc:cxnChg>
        <pc:cxnChg chg="add del">
          <ac:chgData name="Arthur Dang" userId="689c6937-ab86-43b4-a599-ee2cab13656d" providerId="ADAL" clId="{B844E7E5-965E-4883-93F4-94C11CA08AE4}" dt="2023-05-29T20:45:10.560" v="2227" actId="26606"/>
          <ac:cxnSpMkLst>
            <pc:docMk/>
            <pc:sldMk cId="1289546609" sldId="318"/>
            <ac:cxnSpMk id="118" creationId="{C8F51B3F-8331-4E4A-AE96-D47B1006EEAD}"/>
          </ac:cxnSpMkLst>
        </pc:cxnChg>
        <pc:cxnChg chg="add">
          <ac:chgData name="Arthur Dang" userId="689c6937-ab86-43b4-a599-ee2cab13656d" providerId="ADAL" clId="{B844E7E5-965E-4883-93F4-94C11CA08AE4}" dt="2023-05-29T20:45:10.560" v="2227" actId="26606"/>
          <ac:cxnSpMkLst>
            <pc:docMk/>
            <pc:sldMk cId="1289546609" sldId="318"/>
            <ac:cxnSpMk id="126" creationId="{5C05CAAB-DBA2-4548-AD5F-01BB97FBB207}"/>
          </ac:cxnSpMkLst>
        </pc:cxnChg>
        <pc:cxnChg chg="add">
          <ac:chgData name="Arthur Dang" userId="689c6937-ab86-43b4-a599-ee2cab13656d" providerId="ADAL" clId="{B844E7E5-965E-4883-93F4-94C11CA08AE4}" dt="2023-05-29T20:45:10.560" v="2227" actId="26606"/>
          <ac:cxnSpMkLst>
            <pc:docMk/>
            <pc:sldMk cId="1289546609" sldId="318"/>
            <ac:cxnSpMk id="134" creationId="{94169334-264D-4176-8BDE-037249A61B4E}"/>
          </ac:cxnSpMkLst>
        </pc:cxnChg>
      </pc:sldChg>
      <pc:sldChg chg="addSp delSp modSp add mod setBg delDesignElem">
        <pc:chgData name="Arthur Dang" userId="689c6937-ab86-43b4-a599-ee2cab13656d" providerId="ADAL" clId="{B844E7E5-965E-4883-93F4-94C11CA08AE4}" dt="2023-05-29T21:07:10.107" v="3577" actId="20577"/>
        <pc:sldMkLst>
          <pc:docMk/>
          <pc:sldMk cId="85851501" sldId="319"/>
        </pc:sldMkLst>
        <pc:spChg chg="add mod">
          <ac:chgData name="Arthur Dang" userId="689c6937-ab86-43b4-a599-ee2cab13656d" providerId="ADAL" clId="{B844E7E5-965E-4883-93F4-94C11CA08AE4}" dt="2023-05-29T21:07:10.107" v="3577" actId="20577"/>
          <ac:spMkLst>
            <pc:docMk/>
            <pc:sldMk cId="85851501" sldId="319"/>
            <ac:spMk id="2" creationId="{4A9F203A-DC80-2847-EC9C-76A0EC469CEC}"/>
          </ac:spMkLst>
        </pc:spChg>
        <pc:spChg chg="mod">
          <ac:chgData name="Arthur Dang" userId="689c6937-ab86-43b4-a599-ee2cab13656d" providerId="ADAL" clId="{B844E7E5-965E-4883-93F4-94C11CA08AE4}" dt="2023-05-29T21:03:17.135" v="3214" actId="26606"/>
          <ac:spMkLst>
            <pc:docMk/>
            <pc:sldMk cId="85851501" sldId="319"/>
            <ac:spMk id="5" creationId="{34930944-9399-2C0B-32AD-F279DEBFD0B1}"/>
          </ac:spMkLst>
        </pc:spChg>
        <pc:spChg chg="mod">
          <ac:chgData name="Arthur Dang" userId="689c6937-ab86-43b4-a599-ee2cab13656d" providerId="ADAL" clId="{B844E7E5-965E-4883-93F4-94C11CA08AE4}" dt="2023-05-29T21:03:17.135" v="3214" actId="26606"/>
          <ac:spMkLst>
            <pc:docMk/>
            <pc:sldMk cId="85851501" sldId="319"/>
            <ac:spMk id="6" creationId="{CDE38BE5-17BF-FF5A-4814-15BBF17E8159}"/>
          </ac:spMkLst>
        </pc:spChg>
        <pc:spChg chg="del mod">
          <ac:chgData name="Arthur Dang" userId="689c6937-ab86-43b4-a599-ee2cab13656d" providerId="ADAL" clId="{B844E7E5-965E-4883-93F4-94C11CA08AE4}" dt="2023-05-29T21:03:21.426" v="3215" actId="478"/>
          <ac:spMkLst>
            <pc:docMk/>
            <pc:sldMk cId="85851501" sldId="319"/>
            <ac:spMk id="10" creationId="{75218AC0-2B2E-71C8-3154-9949116F9E3E}"/>
          </ac:spMkLst>
        </pc:spChg>
        <pc:spChg chg="del mod">
          <ac:chgData name="Arthur Dang" userId="689c6937-ab86-43b4-a599-ee2cab13656d" providerId="ADAL" clId="{B844E7E5-965E-4883-93F4-94C11CA08AE4}" dt="2023-05-29T21:03:21.426" v="3215" actId="478"/>
          <ac:spMkLst>
            <pc:docMk/>
            <pc:sldMk cId="85851501" sldId="319"/>
            <ac:spMk id="11" creationId="{D3D2B3A1-AE0E-079F-DF0B-806738AD18FB}"/>
          </ac:spMkLst>
        </pc:spChg>
        <pc:spChg chg="add">
          <ac:chgData name="Arthur Dang" userId="689c6937-ab86-43b4-a599-ee2cab13656d" providerId="ADAL" clId="{B844E7E5-965E-4883-93F4-94C11CA08AE4}" dt="2023-05-29T21:03:17.135" v="3214" actId="26606"/>
          <ac:spMkLst>
            <pc:docMk/>
            <pc:sldMk cId="85851501" sldId="319"/>
            <ac:spMk id="88" creationId="{16AC3602-3348-4F31-9E43-076B03514ECB}"/>
          </ac:spMkLst>
        </pc:spChg>
        <pc:spChg chg="add">
          <ac:chgData name="Arthur Dang" userId="689c6937-ab86-43b4-a599-ee2cab13656d" providerId="ADAL" clId="{B844E7E5-965E-4883-93F4-94C11CA08AE4}" dt="2023-05-29T21:03:17.135" v="3214" actId="26606"/>
          <ac:spMkLst>
            <pc:docMk/>
            <pc:sldMk cId="85851501" sldId="319"/>
            <ac:spMk id="90" creationId="{394094B0-A6C9-44BE-9042-66EF0612F625}"/>
          </ac:spMkLst>
        </pc:spChg>
        <pc:spChg chg="add">
          <ac:chgData name="Arthur Dang" userId="689c6937-ab86-43b4-a599-ee2cab13656d" providerId="ADAL" clId="{B844E7E5-965E-4883-93F4-94C11CA08AE4}" dt="2023-05-29T21:03:17.135" v="3214" actId="26606"/>
          <ac:spMkLst>
            <pc:docMk/>
            <pc:sldMk cId="85851501" sldId="319"/>
            <ac:spMk id="92" creationId="{64C2CA96-0B16-4AA7-B340-33044D238597}"/>
          </ac:spMkLst>
        </pc:spChg>
        <pc:spChg chg="add">
          <ac:chgData name="Arthur Dang" userId="689c6937-ab86-43b4-a599-ee2cab13656d" providerId="ADAL" clId="{B844E7E5-965E-4883-93F4-94C11CA08AE4}" dt="2023-05-29T21:03:17.135" v="3214" actId="26606"/>
          <ac:spMkLst>
            <pc:docMk/>
            <pc:sldMk cId="85851501" sldId="319"/>
            <ac:spMk id="96" creationId="{1D50D7A8-F1D5-4306-8A9B-DD7A73EB8BCE}"/>
          </ac:spMkLst>
        </pc:spChg>
        <pc:spChg chg="del">
          <ac:chgData name="Arthur Dang" userId="689c6937-ab86-43b4-a599-ee2cab13656d" providerId="ADAL" clId="{B844E7E5-965E-4883-93F4-94C11CA08AE4}" dt="2023-05-29T21:03:07.856" v="3213"/>
          <ac:spMkLst>
            <pc:docMk/>
            <pc:sldMk cId="85851501" sldId="319"/>
            <ac:spMk id="128" creationId="{16AC3602-3348-4F31-9E43-076B03514ECB}"/>
          </ac:spMkLst>
        </pc:spChg>
        <pc:spChg chg="del">
          <ac:chgData name="Arthur Dang" userId="689c6937-ab86-43b4-a599-ee2cab13656d" providerId="ADAL" clId="{B844E7E5-965E-4883-93F4-94C11CA08AE4}" dt="2023-05-29T21:03:07.856" v="3213"/>
          <ac:spMkLst>
            <pc:docMk/>
            <pc:sldMk cId="85851501" sldId="319"/>
            <ac:spMk id="130" creationId="{394094B0-A6C9-44BE-9042-66EF0612F625}"/>
          </ac:spMkLst>
        </pc:spChg>
        <pc:spChg chg="del">
          <ac:chgData name="Arthur Dang" userId="689c6937-ab86-43b4-a599-ee2cab13656d" providerId="ADAL" clId="{B844E7E5-965E-4883-93F4-94C11CA08AE4}" dt="2023-05-29T21:03:07.856" v="3213"/>
          <ac:spMkLst>
            <pc:docMk/>
            <pc:sldMk cId="85851501" sldId="319"/>
            <ac:spMk id="132" creationId="{64C2CA96-0B16-4AA7-B340-33044D238597}"/>
          </ac:spMkLst>
        </pc:spChg>
        <pc:spChg chg="del">
          <ac:chgData name="Arthur Dang" userId="689c6937-ab86-43b4-a599-ee2cab13656d" providerId="ADAL" clId="{B844E7E5-965E-4883-93F4-94C11CA08AE4}" dt="2023-05-29T21:03:07.856" v="3213"/>
          <ac:spMkLst>
            <pc:docMk/>
            <pc:sldMk cId="85851501" sldId="319"/>
            <ac:spMk id="136" creationId="{1D50D7A8-F1D5-4306-8A9B-DD7A73EB8BCE}"/>
          </ac:spMkLst>
        </pc:spChg>
        <pc:graphicFrameChg chg="del mod">
          <ac:chgData name="Arthur Dang" userId="689c6937-ab86-43b4-a599-ee2cab13656d" providerId="ADAL" clId="{B844E7E5-965E-4883-93F4-94C11CA08AE4}" dt="2023-05-29T21:03:21.426" v="3215" actId="478"/>
          <ac:graphicFrameMkLst>
            <pc:docMk/>
            <pc:sldMk cId="85851501" sldId="319"/>
            <ac:graphicFrameMk id="8" creationId="{5CD582EB-E059-9DA5-A97B-A3D124623961}"/>
          </ac:graphicFrameMkLst>
        </pc:graphicFrameChg>
        <pc:graphicFrameChg chg="del mod">
          <ac:chgData name="Arthur Dang" userId="689c6937-ab86-43b4-a599-ee2cab13656d" providerId="ADAL" clId="{B844E7E5-965E-4883-93F4-94C11CA08AE4}" dt="2023-05-29T21:03:21.426" v="3215" actId="478"/>
          <ac:graphicFrameMkLst>
            <pc:docMk/>
            <pc:sldMk cId="85851501" sldId="319"/>
            <ac:graphicFrameMk id="81" creationId="{3C61F217-7FD6-F5D4-E677-978E9C49641A}"/>
          </ac:graphicFrameMkLst>
        </pc:graphicFrameChg>
        <pc:cxnChg chg="add">
          <ac:chgData name="Arthur Dang" userId="689c6937-ab86-43b4-a599-ee2cab13656d" providerId="ADAL" clId="{B844E7E5-965E-4883-93F4-94C11CA08AE4}" dt="2023-05-29T21:03:17.135" v="3214" actId="26606"/>
          <ac:cxnSpMkLst>
            <pc:docMk/>
            <pc:sldMk cId="85851501" sldId="319"/>
            <ac:cxnSpMk id="86" creationId="{5C05CAAB-DBA2-4548-AD5F-01BB97FBB207}"/>
          </ac:cxnSpMkLst>
        </pc:cxnChg>
        <pc:cxnChg chg="add">
          <ac:chgData name="Arthur Dang" userId="689c6937-ab86-43b4-a599-ee2cab13656d" providerId="ADAL" clId="{B844E7E5-965E-4883-93F4-94C11CA08AE4}" dt="2023-05-29T21:03:17.135" v="3214" actId="26606"/>
          <ac:cxnSpMkLst>
            <pc:docMk/>
            <pc:sldMk cId="85851501" sldId="319"/>
            <ac:cxnSpMk id="94" creationId="{94169334-264D-4176-8BDE-037249A61B4E}"/>
          </ac:cxnSpMkLst>
        </pc:cxnChg>
        <pc:cxnChg chg="del">
          <ac:chgData name="Arthur Dang" userId="689c6937-ab86-43b4-a599-ee2cab13656d" providerId="ADAL" clId="{B844E7E5-965E-4883-93F4-94C11CA08AE4}" dt="2023-05-29T21:03:07.856" v="3213"/>
          <ac:cxnSpMkLst>
            <pc:docMk/>
            <pc:sldMk cId="85851501" sldId="319"/>
            <ac:cxnSpMk id="126" creationId="{5C05CAAB-DBA2-4548-AD5F-01BB97FBB207}"/>
          </ac:cxnSpMkLst>
        </pc:cxnChg>
        <pc:cxnChg chg="del">
          <ac:chgData name="Arthur Dang" userId="689c6937-ab86-43b4-a599-ee2cab13656d" providerId="ADAL" clId="{B844E7E5-965E-4883-93F4-94C11CA08AE4}" dt="2023-05-29T21:03:07.856" v="3213"/>
          <ac:cxnSpMkLst>
            <pc:docMk/>
            <pc:sldMk cId="85851501" sldId="319"/>
            <ac:cxnSpMk id="134" creationId="{94169334-264D-4176-8BDE-037249A61B4E}"/>
          </ac:cxnSpMkLst>
        </pc:cxnChg>
      </pc:sldChg>
      <pc:sldChg chg="addSp delSp add del setBg delDesignElem">
        <pc:chgData name="Arthur Dang" userId="689c6937-ab86-43b4-a599-ee2cab13656d" providerId="ADAL" clId="{B844E7E5-965E-4883-93F4-94C11CA08AE4}" dt="2023-05-29T20:28:23.839" v="1551"/>
        <pc:sldMkLst>
          <pc:docMk/>
          <pc:sldMk cId="439621044" sldId="319"/>
        </pc:sldMkLst>
        <pc:spChg chg="add del">
          <ac:chgData name="Arthur Dang" userId="689c6937-ab86-43b4-a599-ee2cab13656d" providerId="ADAL" clId="{B844E7E5-965E-4883-93F4-94C11CA08AE4}" dt="2023-05-29T20:28:23.839" v="1551"/>
          <ac:spMkLst>
            <pc:docMk/>
            <pc:sldMk cId="439621044" sldId="319"/>
            <ac:spMk id="36" creationId="{327D73B4-9F5C-4A64-A179-51B9500CB8B5}"/>
          </ac:spMkLst>
        </pc:spChg>
        <pc:spChg chg="add del">
          <ac:chgData name="Arthur Dang" userId="689c6937-ab86-43b4-a599-ee2cab13656d" providerId="ADAL" clId="{B844E7E5-965E-4883-93F4-94C11CA08AE4}" dt="2023-05-29T20:28:23.839" v="1551"/>
          <ac:spMkLst>
            <pc:docMk/>
            <pc:sldMk cId="439621044" sldId="319"/>
            <ac:spMk id="37" creationId="{C1F06963-6374-4B48-844F-071A9BAAAE02}"/>
          </ac:spMkLst>
        </pc:spChg>
        <pc:spChg chg="add del">
          <ac:chgData name="Arthur Dang" userId="689c6937-ab86-43b4-a599-ee2cab13656d" providerId="ADAL" clId="{B844E7E5-965E-4883-93F4-94C11CA08AE4}" dt="2023-05-29T20:28:23.839" v="1551"/>
          <ac:spMkLst>
            <pc:docMk/>
            <pc:sldMk cId="439621044" sldId="319"/>
            <ac:spMk id="38" creationId="{6CB927A4-E432-4310-9CD5-E89FF5063179}"/>
          </ac:spMkLst>
        </pc:spChg>
        <pc:spChg chg="add del">
          <ac:chgData name="Arthur Dang" userId="689c6937-ab86-43b4-a599-ee2cab13656d" providerId="ADAL" clId="{B844E7E5-965E-4883-93F4-94C11CA08AE4}" dt="2023-05-29T20:28:23.839" v="1551"/>
          <ac:spMkLst>
            <pc:docMk/>
            <pc:sldMk cId="439621044" sldId="319"/>
            <ac:spMk id="39" creationId="{1453BF6C-B012-48B7-B4E8-6D7AC7C27D02}"/>
          </ac:spMkLst>
        </pc:spChg>
        <pc:spChg chg="add del">
          <ac:chgData name="Arthur Dang" userId="689c6937-ab86-43b4-a599-ee2cab13656d" providerId="ADAL" clId="{B844E7E5-965E-4883-93F4-94C11CA08AE4}" dt="2023-05-29T20:28:23.839" v="1551"/>
          <ac:spMkLst>
            <pc:docMk/>
            <pc:sldMk cId="439621044" sldId="319"/>
            <ac:spMk id="40" creationId="{E3020543-B24B-4EC4-8FFC-8DD88EEA91A8}"/>
          </ac:spMkLst>
        </pc:spChg>
        <pc:cxnChg chg="add del">
          <ac:chgData name="Arthur Dang" userId="689c6937-ab86-43b4-a599-ee2cab13656d" providerId="ADAL" clId="{B844E7E5-965E-4883-93F4-94C11CA08AE4}" dt="2023-05-29T20:28:23.839" v="1551"/>
          <ac:cxnSpMkLst>
            <pc:docMk/>
            <pc:sldMk cId="439621044" sldId="319"/>
            <ac:cxnSpMk id="35" creationId="{5C05CAAB-DBA2-4548-AD5F-01BB97FBB207}"/>
          </ac:cxnSpMkLst>
        </pc:cxnChg>
        <pc:cxnChg chg="add del">
          <ac:chgData name="Arthur Dang" userId="689c6937-ab86-43b4-a599-ee2cab13656d" providerId="ADAL" clId="{B844E7E5-965E-4883-93F4-94C11CA08AE4}" dt="2023-05-29T20:28:23.839" v="1551"/>
          <ac:cxnSpMkLst>
            <pc:docMk/>
            <pc:sldMk cId="439621044" sldId="319"/>
            <ac:cxnSpMk id="41" creationId="{C49DA8F6-BCC1-4447-B54C-57856834B94B}"/>
          </ac:cxnSpMkLst>
        </pc:cxnChg>
      </pc:sldChg>
      <pc:sldChg chg="addSp delSp add del setBg delDesignElem">
        <pc:chgData name="Arthur Dang" userId="689c6937-ab86-43b4-a599-ee2cab13656d" providerId="ADAL" clId="{B844E7E5-965E-4883-93F4-94C11CA08AE4}" dt="2023-05-29T20:28:27" v="1554"/>
        <pc:sldMkLst>
          <pc:docMk/>
          <pc:sldMk cId="1150967219" sldId="319"/>
        </pc:sldMkLst>
        <pc:spChg chg="add del">
          <ac:chgData name="Arthur Dang" userId="689c6937-ab86-43b4-a599-ee2cab13656d" providerId="ADAL" clId="{B844E7E5-965E-4883-93F4-94C11CA08AE4}" dt="2023-05-29T20:28:27" v="1554"/>
          <ac:spMkLst>
            <pc:docMk/>
            <pc:sldMk cId="1150967219" sldId="319"/>
            <ac:spMk id="36" creationId="{327D73B4-9F5C-4A64-A179-51B9500CB8B5}"/>
          </ac:spMkLst>
        </pc:spChg>
        <pc:spChg chg="add del">
          <ac:chgData name="Arthur Dang" userId="689c6937-ab86-43b4-a599-ee2cab13656d" providerId="ADAL" clId="{B844E7E5-965E-4883-93F4-94C11CA08AE4}" dt="2023-05-29T20:28:27" v="1554"/>
          <ac:spMkLst>
            <pc:docMk/>
            <pc:sldMk cId="1150967219" sldId="319"/>
            <ac:spMk id="37" creationId="{C1F06963-6374-4B48-844F-071A9BAAAE02}"/>
          </ac:spMkLst>
        </pc:spChg>
        <pc:spChg chg="add del">
          <ac:chgData name="Arthur Dang" userId="689c6937-ab86-43b4-a599-ee2cab13656d" providerId="ADAL" clId="{B844E7E5-965E-4883-93F4-94C11CA08AE4}" dt="2023-05-29T20:28:27" v="1554"/>
          <ac:spMkLst>
            <pc:docMk/>
            <pc:sldMk cId="1150967219" sldId="319"/>
            <ac:spMk id="38" creationId="{6CB927A4-E432-4310-9CD5-E89FF5063179}"/>
          </ac:spMkLst>
        </pc:spChg>
        <pc:spChg chg="add del">
          <ac:chgData name="Arthur Dang" userId="689c6937-ab86-43b4-a599-ee2cab13656d" providerId="ADAL" clId="{B844E7E5-965E-4883-93F4-94C11CA08AE4}" dt="2023-05-29T20:28:27" v="1554"/>
          <ac:spMkLst>
            <pc:docMk/>
            <pc:sldMk cId="1150967219" sldId="319"/>
            <ac:spMk id="39" creationId="{1453BF6C-B012-48B7-B4E8-6D7AC7C27D02}"/>
          </ac:spMkLst>
        </pc:spChg>
        <pc:spChg chg="add del">
          <ac:chgData name="Arthur Dang" userId="689c6937-ab86-43b4-a599-ee2cab13656d" providerId="ADAL" clId="{B844E7E5-965E-4883-93F4-94C11CA08AE4}" dt="2023-05-29T20:28:27" v="1554"/>
          <ac:spMkLst>
            <pc:docMk/>
            <pc:sldMk cId="1150967219" sldId="319"/>
            <ac:spMk id="40" creationId="{E3020543-B24B-4EC4-8FFC-8DD88EEA91A8}"/>
          </ac:spMkLst>
        </pc:spChg>
        <pc:cxnChg chg="add del">
          <ac:chgData name="Arthur Dang" userId="689c6937-ab86-43b4-a599-ee2cab13656d" providerId="ADAL" clId="{B844E7E5-965E-4883-93F4-94C11CA08AE4}" dt="2023-05-29T20:28:27" v="1554"/>
          <ac:cxnSpMkLst>
            <pc:docMk/>
            <pc:sldMk cId="1150967219" sldId="319"/>
            <ac:cxnSpMk id="35" creationId="{5C05CAAB-DBA2-4548-AD5F-01BB97FBB207}"/>
          </ac:cxnSpMkLst>
        </pc:cxnChg>
        <pc:cxnChg chg="add del">
          <ac:chgData name="Arthur Dang" userId="689c6937-ab86-43b4-a599-ee2cab13656d" providerId="ADAL" clId="{B844E7E5-965E-4883-93F4-94C11CA08AE4}" dt="2023-05-29T20:28:27" v="1554"/>
          <ac:cxnSpMkLst>
            <pc:docMk/>
            <pc:sldMk cId="1150967219" sldId="319"/>
            <ac:cxnSpMk id="41" creationId="{C49DA8F6-BCC1-4447-B54C-57856834B94B}"/>
          </ac:cxnSpMkLst>
        </pc:cxnChg>
      </pc:sldChg>
      <pc:sldChg chg="addSp delSp add del mod setBg delDesignElem">
        <pc:chgData name="Arthur Dang" userId="689c6937-ab86-43b4-a599-ee2cab13656d" providerId="ADAL" clId="{B844E7E5-965E-4883-93F4-94C11CA08AE4}" dt="2023-05-29T20:53:10.433" v="2621" actId="47"/>
        <pc:sldMkLst>
          <pc:docMk/>
          <pc:sldMk cId="3048240284" sldId="319"/>
        </pc:sldMkLst>
        <pc:spChg chg="add">
          <ac:chgData name="Arthur Dang" userId="689c6937-ab86-43b4-a599-ee2cab13656d" providerId="ADAL" clId="{B844E7E5-965E-4883-93F4-94C11CA08AE4}" dt="2023-05-29T20:28:36.184" v="1557" actId="26606"/>
          <ac:spMkLst>
            <pc:docMk/>
            <pc:sldMk cId="3048240284" sldId="319"/>
            <ac:spMk id="14" creationId="{327D73B4-9F5C-4A64-A179-51B9500CB8B5}"/>
          </ac:spMkLst>
        </pc:spChg>
        <pc:spChg chg="add">
          <ac:chgData name="Arthur Dang" userId="689c6937-ab86-43b4-a599-ee2cab13656d" providerId="ADAL" clId="{B844E7E5-965E-4883-93F4-94C11CA08AE4}" dt="2023-05-29T20:28:36.184" v="1557" actId="26606"/>
          <ac:spMkLst>
            <pc:docMk/>
            <pc:sldMk cId="3048240284" sldId="319"/>
            <ac:spMk id="16" creationId="{C1F06963-6374-4B48-844F-071A9BAAAE02}"/>
          </ac:spMkLst>
        </pc:spChg>
        <pc:spChg chg="add">
          <ac:chgData name="Arthur Dang" userId="689c6937-ab86-43b4-a599-ee2cab13656d" providerId="ADAL" clId="{B844E7E5-965E-4883-93F4-94C11CA08AE4}" dt="2023-05-29T20:28:36.184" v="1557" actId="26606"/>
          <ac:spMkLst>
            <pc:docMk/>
            <pc:sldMk cId="3048240284" sldId="319"/>
            <ac:spMk id="18" creationId="{6CB927A4-E432-4310-9CD5-E89FF5063179}"/>
          </ac:spMkLst>
        </pc:spChg>
        <pc:spChg chg="add">
          <ac:chgData name="Arthur Dang" userId="689c6937-ab86-43b4-a599-ee2cab13656d" providerId="ADAL" clId="{B844E7E5-965E-4883-93F4-94C11CA08AE4}" dt="2023-05-29T20:28:36.184" v="1557" actId="26606"/>
          <ac:spMkLst>
            <pc:docMk/>
            <pc:sldMk cId="3048240284" sldId="319"/>
            <ac:spMk id="20" creationId="{1453BF6C-B012-48B7-B4E8-6D7AC7C27D02}"/>
          </ac:spMkLst>
        </pc:spChg>
        <pc:spChg chg="add">
          <ac:chgData name="Arthur Dang" userId="689c6937-ab86-43b4-a599-ee2cab13656d" providerId="ADAL" clId="{B844E7E5-965E-4883-93F4-94C11CA08AE4}" dt="2023-05-29T20:28:36.184" v="1557" actId="26606"/>
          <ac:spMkLst>
            <pc:docMk/>
            <pc:sldMk cId="3048240284" sldId="319"/>
            <ac:spMk id="22" creationId="{E3020543-B24B-4EC4-8FFC-8DD88EEA91A8}"/>
          </ac:spMkLst>
        </pc:spChg>
        <pc:spChg chg="del">
          <ac:chgData name="Arthur Dang" userId="689c6937-ab86-43b4-a599-ee2cab13656d" providerId="ADAL" clId="{B844E7E5-965E-4883-93F4-94C11CA08AE4}" dt="2023-05-29T20:28:28.955" v="1556"/>
          <ac:spMkLst>
            <pc:docMk/>
            <pc:sldMk cId="3048240284" sldId="319"/>
            <ac:spMk id="36" creationId="{327D73B4-9F5C-4A64-A179-51B9500CB8B5}"/>
          </ac:spMkLst>
        </pc:spChg>
        <pc:spChg chg="del">
          <ac:chgData name="Arthur Dang" userId="689c6937-ab86-43b4-a599-ee2cab13656d" providerId="ADAL" clId="{B844E7E5-965E-4883-93F4-94C11CA08AE4}" dt="2023-05-29T20:28:28.955" v="1556"/>
          <ac:spMkLst>
            <pc:docMk/>
            <pc:sldMk cId="3048240284" sldId="319"/>
            <ac:spMk id="37" creationId="{C1F06963-6374-4B48-844F-071A9BAAAE02}"/>
          </ac:spMkLst>
        </pc:spChg>
        <pc:spChg chg="del">
          <ac:chgData name="Arthur Dang" userId="689c6937-ab86-43b4-a599-ee2cab13656d" providerId="ADAL" clId="{B844E7E5-965E-4883-93F4-94C11CA08AE4}" dt="2023-05-29T20:28:28.955" v="1556"/>
          <ac:spMkLst>
            <pc:docMk/>
            <pc:sldMk cId="3048240284" sldId="319"/>
            <ac:spMk id="38" creationId="{6CB927A4-E432-4310-9CD5-E89FF5063179}"/>
          </ac:spMkLst>
        </pc:spChg>
        <pc:spChg chg="del">
          <ac:chgData name="Arthur Dang" userId="689c6937-ab86-43b4-a599-ee2cab13656d" providerId="ADAL" clId="{B844E7E5-965E-4883-93F4-94C11CA08AE4}" dt="2023-05-29T20:28:28.955" v="1556"/>
          <ac:spMkLst>
            <pc:docMk/>
            <pc:sldMk cId="3048240284" sldId="319"/>
            <ac:spMk id="39" creationId="{1453BF6C-B012-48B7-B4E8-6D7AC7C27D02}"/>
          </ac:spMkLst>
        </pc:spChg>
        <pc:spChg chg="del">
          <ac:chgData name="Arthur Dang" userId="689c6937-ab86-43b4-a599-ee2cab13656d" providerId="ADAL" clId="{B844E7E5-965E-4883-93F4-94C11CA08AE4}" dt="2023-05-29T20:28:28.955" v="1556"/>
          <ac:spMkLst>
            <pc:docMk/>
            <pc:sldMk cId="3048240284" sldId="319"/>
            <ac:spMk id="40" creationId="{E3020543-B24B-4EC4-8FFC-8DD88EEA91A8}"/>
          </ac:spMkLst>
        </pc:spChg>
        <pc:cxnChg chg="add">
          <ac:chgData name="Arthur Dang" userId="689c6937-ab86-43b4-a599-ee2cab13656d" providerId="ADAL" clId="{B844E7E5-965E-4883-93F4-94C11CA08AE4}" dt="2023-05-29T20:28:36.184" v="1557" actId="26606"/>
          <ac:cxnSpMkLst>
            <pc:docMk/>
            <pc:sldMk cId="3048240284" sldId="319"/>
            <ac:cxnSpMk id="12" creationId="{5C05CAAB-DBA2-4548-AD5F-01BB97FBB207}"/>
          </ac:cxnSpMkLst>
        </pc:cxnChg>
        <pc:cxnChg chg="add">
          <ac:chgData name="Arthur Dang" userId="689c6937-ab86-43b4-a599-ee2cab13656d" providerId="ADAL" clId="{B844E7E5-965E-4883-93F4-94C11CA08AE4}" dt="2023-05-29T20:28:36.184" v="1557" actId="26606"/>
          <ac:cxnSpMkLst>
            <pc:docMk/>
            <pc:sldMk cId="3048240284" sldId="319"/>
            <ac:cxnSpMk id="24" creationId="{C49DA8F6-BCC1-4447-B54C-57856834B94B}"/>
          </ac:cxnSpMkLst>
        </pc:cxnChg>
        <pc:cxnChg chg="del">
          <ac:chgData name="Arthur Dang" userId="689c6937-ab86-43b4-a599-ee2cab13656d" providerId="ADAL" clId="{B844E7E5-965E-4883-93F4-94C11CA08AE4}" dt="2023-05-29T20:28:28.955" v="1556"/>
          <ac:cxnSpMkLst>
            <pc:docMk/>
            <pc:sldMk cId="3048240284" sldId="319"/>
            <ac:cxnSpMk id="35" creationId="{5C05CAAB-DBA2-4548-AD5F-01BB97FBB207}"/>
          </ac:cxnSpMkLst>
        </pc:cxnChg>
        <pc:cxnChg chg="del">
          <ac:chgData name="Arthur Dang" userId="689c6937-ab86-43b4-a599-ee2cab13656d" providerId="ADAL" clId="{B844E7E5-965E-4883-93F4-94C11CA08AE4}" dt="2023-05-29T20:28:28.955" v="1556"/>
          <ac:cxnSpMkLst>
            <pc:docMk/>
            <pc:sldMk cId="3048240284" sldId="319"/>
            <ac:cxnSpMk id="41" creationId="{C49DA8F6-BCC1-4447-B54C-57856834B94B}"/>
          </ac:cxnSpMkLst>
        </pc:cxnChg>
      </pc:sldChg>
      <pc:sldChg chg="delSp add del setBg delDesignElem">
        <pc:chgData name="Arthur Dang" userId="689c6937-ab86-43b4-a599-ee2cab13656d" providerId="ADAL" clId="{B844E7E5-965E-4883-93F4-94C11CA08AE4}" dt="2023-05-29T20:28:46.936" v="1561" actId="47"/>
        <pc:sldMkLst>
          <pc:docMk/>
          <pc:sldMk cId="2776596558" sldId="320"/>
        </pc:sldMkLst>
        <pc:spChg chg="del">
          <ac:chgData name="Arthur Dang" userId="689c6937-ab86-43b4-a599-ee2cab13656d" providerId="ADAL" clId="{B844E7E5-965E-4883-93F4-94C11CA08AE4}" dt="2023-05-29T20:28:40.276" v="1559"/>
          <ac:spMkLst>
            <pc:docMk/>
            <pc:sldMk cId="2776596558" sldId="320"/>
            <ac:spMk id="36" creationId="{327D73B4-9F5C-4A64-A179-51B9500CB8B5}"/>
          </ac:spMkLst>
        </pc:spChg>
        <pc:spChg chg="del">
          <ac:chgData name="Arthur Dang" userId="689c6937-ab86-43b4-a599-ee2cab13656d" providerId="ADAL" clId="{B844E7E5-965E-4883-93F4-94C11CA08AE4}" dt="2023-05-29T20:28:40.276" v="1559"/>
          <ac:spMkLst>
            <pc:docMk/>
            <pc:sldMk cId="2776596558" sldId="320"/>
            <ac:spMk id="37" creationId="{C1F06963-6374-4B48-844F-071A9BAAAE02}"/>
          </ac:spMkLst>
        </pc:spChg>
        <pc:spChg chg="del">
          <ac:chgData name="Arthur Dang" userId="689c6937-ab86-43b4-a599-ee2cab13656d" providerId="ADAL" clId="{B844E7E5-965E-4883-93F4-94C11CA08AE4}" dt="2023-05-29T20:28:40.276" v="1559"/>
          <ac:spMkLst>
            <pc:docMk/>
            <pc:sldMk cId="2776596558" sldId="320"/>
            <ac:spMk id="38" creationId="{6CB927A4-E432-4310-9CD5-E89FF5063179}"/>
          </ac:spMkLst>
        </pc:spChg>
        <pc:spChg chg="del">
          <ac:chgData name="Arthur Dang" userId="689c6937-ab86-43b4-a599-ee2cab13656d" providerId="ADAL" clId="{B844E7E5-965E-4883-93F4-94C11CA08AE4}" dt="2023-05-29T20:28:40.276" v="1559"/>
          <ac:spMkLst>
            <pc:docMk/>
            <pc:sldMk cId="2776596558" sldId="320"/>
            <ac:spMk id="39" creationId="{1453BF6C-B012-48B7-B4E8-6D7AC7C27D02}"/>
          </ac:spMkLst>
        </pc:spChg>
        <pc:spChg chg="del">
          <ac:chgData name="Arthur Dang" userId="689c6937-ab86-43b4-a599-ee2cab13656d" providerId="ADAL" clId="{B844E7E5-965E-4883-93F4-94C11CA08AE4}" dt="2023-05-29T20:28:40.276" v="1559"/>
          <ac:spMkLst>
            <pc:docMk/>
            <pc:sldMk cId="2776596558" sldId="320"/>
            <ac:spMk id="40" creationId="{E3020543-B24B-4EC4-8FFC-8DD88EEA91A8}"/>
          </ac:spMkLst>
        </pc:spChg>
        <pc:cxnChg chg="del">
          <ac:chgData name="Arthur Dang" userId="689c6937-ab86-43b4-a599-ee2cab13656d" providerId="ADAL" clId="{B844E7E5-965E-4883-93F4-94C11CA08AE4}" dt="2023-05-29T20:28:40.276" v="1559"/>
          <ac:cxnSpMkLst>
            <pc:docMk/>
            <pc:sldMk cId="2776596558" sldId="320"/>
            <ac:cxnSpMk id="35" creationId="{5C05CAAB-DBA2-4548-AD5F-01BB97FBB207}"/>
          </ac:cxnSpMkLst>
        </pc:cxnChg>
        <pc:cxnChg chg="del">
          <ac:chgData name="Arthur Dang" userId="689c6937-ab86-43b4-a599-ee2cab13656d" providerId="ADAL" clId="{B844E7E5-965E-4883-93F4-94C11CA08AE4}" dt="2023-05-29T20:28:40.276" v="1559"/>
          <ac:cxnSpMkLst>
            <pc:docMk/>
            <pc:sldMk cId="2776596558" sldId="320"/>
            <ac:cxnSpMk id="41" creationId="{C49DA8F6-BCC1-4447-B54C-57856834B94B}"/>
          </ac:cxnSpMkLst>
        </pc:cxnChg>
      </pc:sldChg>
      <pc:sldChg chg="add del">
        <pc:chgData name="Arthur Dang" userId="689c6937-ab86-43b4-a599-ee2cab13656d" providerId="ADAL" clId="{B844E7E5-965E-4883-93F4-94C11CA08AE4}" dt="2023-05-29T20:53:11.257" v="2622" actId="47"/>
        <pc:sldMkLst>
          <pc:docMk/>
          <pc:sldMk cId="88933950" sldId="321"/>
        </pc:sldMkLst>
      </pc:sldChg>
      <pc:sldChg chg="add del">
        <pc:chgData name="Arthur Dang" userId="689c6937-ab86-43b4-a599-ee2cab13656d" providerId="ADAL" clId="{B844E7E5-965E-4883-93F4-94C11CA08AE4}" dt="2023-05-29T20:53:11.713" v="2623" actId="47"/>
        <pc:sldMkLst>
          <pc:docMk/>
          <pc:sldMk cId="399455973" sldId="322"/>
        </pc:sldMkLst>
      </pc:sldChg>
    </pc:docChg>
  </pc:docChgLst>
  <pc:docChgLst>
    <pc:chgData name="Arthur Dang" userId="S::adang@montrium.com::689c6937-ab86-43b4-a599-ee2cab13656d" providerId="AD" clId="Web-{3EB63B0F-51C4-136D-2377-5F464572DBBB}"/>
    <pc:docChg chg="modSld">
      <pc:chgData name="Arthur Dang" userId="S::adang@montrium.com::689c6937-ab86-43b4-a599-ee2cab13656d" providerId="AD" clId="Web-{3EB63B0F-51C4-136D-2377-5F464572DBBB}" dt="2023-08-01T16:51:28.696" v="34" actId="20577"/>
      <pc:docMkLst>
        <pc:docMk/>
      </pc:docMkLst>
      <pc:sldChg chg="modSp">
        <pc:chgData name="Arthur Dang" userId="S::adang@montrium.com::689c6937-ab86-43b4-a599-ee2cab13656d" providerId="AD" clId="Web-{3EB63B0F-51C4-136D-2377-5F464572DBBB}" dt="2023-08-01T16:50:11.632" v="4" actId="20577"/>
        <pc:sldMkLst>
          <pc:docMk/>
          <pc:sldMk cId="2369432866" sldId="358"/>
        </pc:sldMkLst>
        <pc:spChg chg="mod">
          <ac:chgData name="Arthur Dang" userId="S::adang@montrium.com::689c6937-ab86-43b4-a599-ee2cab13656d" providerId="AD" clId="Web-{3EB63B0F-51C4-136D-2377-5F464572DBBB}" dt="2023-08-01T16:50:11.632" v="4" actId="20577"/>
          <ac:spMkLst>
            <pc:docMk/>
            <pc:sldMk cId="2369432866" sldId="358"/>
            <ac:spMk id="4" creationId="{B0881FA9-F3B0-4912-B0E1-352094195C30}"/>
          </ac:spMkLst>
        </pc:spChg>
      </pc:sldChg>
      <pc:sldChg chg="modSp">
        <pc:chgData name="Arthur Dang" userId="S::adang@montrium.com::689c6937-ab86-43b4-a599-ee2cab13656d" providerId="AD" clId="Web-{3EB63B0F-51C4-136D-2377-5F464572DBBB}" dt="2023-08-01T16:48:29.896" v="3" actId="20577"/>
        <pc:sldMkLst>
          <pc:docMk/>
          <pc:sldMk cId="1309572420" sldId="360"/>
        </pc:sldMkLst>
        <pc:spChg chg="mod">
          <ac:chgData name="Arthur Dang" userId="S::adang@montrium.com::689c6937-ab86-43b4-a599-ee2cab13656d" providerId="AD" clId="Web-{3EB63B0F-51C4-136D-2377-5F464572DBBB}" dt="2023-08-01T16:48:29.896" v="3" actId="20577"/>
          <ac:spMkLst>
            <pc:docMk/>
            <pc:sldMk cId="1309572420" sldId="360"/>
            <ac:spMk id="4" creationId="{B0881FA9-F3B0-4912-B0E1-352094195C30}"/>
          </ac:spMkLst>
        </pc:spChg>
      </pc:sldChg>
      <pc:sldChg chg="modSp">
        <pc:chgData name="Arthur Dang" userId="S::adang@montrium.com::689c6937-ab86-43b4-a599-ee2cab13656d" providerId="AD" clId="Web-{3EB63B0F-51C4-136D-2377-5F464572DBBB}" dt="2023-08-01T16:51:28.696" v="34" actId="20577"/>
        <pc:sldMkLst>
          <pc:docMk/>
          <pc:sldMk cId="1443741270" sldId="361"/>
        </pc:sldMkLst>
        <pc:spChg chg="mod">
          <ac:chgData name="Arthur Dang" userId="S::adang@montrium.com::689c6937-ab86-43b4-a599-ee2cab13656d" providerId="AD" clId="Web-{3EB63B0F-51C4-136D-2377-5F464572DBBB}" dt="2023-08-01T16:51:28.696" v="34" actId="20577"/>
          <ac:spMkLst>
            <pc:docMk/>
            <pc:sldMk cId="1443741270" sldId="361"/>
            <ac:spMk id="7" creationId="{B2BA37EE-4031-C631-3C68-A712346AA272}"/>
          </ac:spMkLst>
        </pc:spChg>
      </pc:sldChg>
    </pc:docChg>
  </pc:docChgLst>
  <pc:docChgLst>
    <pc:chgData name="Arthur Dang" userId="S::adang@montrium.com::689c6937-ab86-43b4-a599-ee2cab13656d" providerId="AD" clId="Web-{68E019D1-F3B7-43CE-B4BF-F8CD6BF1BB02}"/>
    <pc:docChg chg="addSld modSld">
      <pc:chgData name="Arthur Dang" userId="S::adang@montrium.com::689c6937-ab86-43b4-a599-ee2cab13656d" providerId="AD" clId="Web-{68E019D1-F3B7-43CE-B4BF-F8CD6BF1BB02}" dt="2023-06-01T03:19:57.940" v="985" actId="20577"/>
      <pc:docMkLst>
        <pc:docMk/>
      </pc:docMkLst>
      <pc:sldChg chg="modSp">
        <pc:chgData name="Arthur Dang" userId="S::adang@montrium.com::689c6937-ab86-43b4-a599-ee2cab13656d" providerId="AD" clId="Web-{68E019D1-F3B7-43CE-B4BF-F8CD6BF1BB02}" dt="2023-06-01T02:10:49.749" v="10" actId="20577"/>
        <pc:sldMkLst>
          <pc:docMk/>
          <pc:sldMk cId="3159288639" sldId="303"/>
        </pc:sldMkLst>
        <pc:spChg chg="mod">
          <ac:chgData name="Arthur Dang" userId="S::adang@montrium.com::689c6937-ab86-43b4-a599-ee2cab13656d" providerId="AD" clId="Web-{68E019D1-F3B7-43CE-B4BF-F8CD6BF1BB02}" dt="2023-06-01T02:10:49.749" v="10" actId="20577"/>
          <ac:spMkLst>
            <pc:docMk/>
            <pc:sldMk cId="3159288639" sldId="303"/>
            <ac:spMk id="7" creationId="{EAD5367C-6EBB-523A-52AC-666C14696AA5}"/>
          </ac:spMkLst>
        </pc:spChg>
      </pc:sldChg>
      <pc:sldChg chg="modSp">
        <pc:chgData name="Arthur Dang" userId="S::adang@montrium.com::689c6937-ab86-43b4-a599-ee2cab13656d" providerId="AD" clId="Web-{68E019D1-F3B7-43CE-B4BF-F8CD6BF1BB02}" dt="2023-06-01T02:19:49.512" v="213" actId="20577"/>
        <pc:sldMkLst>
          <pc:docMk/>
          <pc:sldMk cId="3124766000" sldId="304"/>
        </pc:sldMkLst>
        <pc:spChg chg="mod">
          <ac:chgData name="Arthur Dang" userId="S::adang@montrium.com::689c6937-ab86-43b4-a599-ee2cab13656d" providerId="AD" clId="Web-{68E019D1-F3B7-43CE-B4BF-F8CD6BF1BB02}" dt="2023-06-01T02:19:49.512" v="213" actId="20577"/>
          <ac:spMkLst>
            <pc:docMk/>
            <pc:sldMk cId="3124766000" sldId="304"/>
            <ac:spMk id="4" creationId="{1FE9CB6C-6FF8-4B8C-9B41-2DDD39B25DE3}"/>
          </ac:spMkLst>
        </pc:spChg>
        <pc:spChg chg="mod">
          <ac:chgData name="Arthur Dang" userId="S::adang@montrium.com::689c6937-ab86-43b4-a599-ee2cab13656d" providerId="AD" clId="Web-{68E019D1-F3B7-43CE-B4BF-F8CD6BF1BB02}" dt="2023-06-01T02:19:43.559" v="207" actId="20577"/>
          <ac:spMkLst>
            <pc:docMk/>
            <pc:sldMk cId="3124766000" sldId="304"/>
            <ac:spMk id="6" creationId="{5A74CB9D-E60B-4C8A-B4E7-23BC1D9FA66E}"/>
          </ac:spMkLst>
        </pc:spChg>
      </pc:sldChg>
      <pc:sldChg chg="modSp">
        <pc:chgData name="Arthur Dang" userId="S::adang@montrium.com::689c6937-ab86-43b4-a599-ee2cab13656d" providerId="AD" clId="Web-{68E019D1-F3B7-43CE-B4BF-F8CD6BF1BB02}" dt="2023-06-01T03:04:10.918" v="815" actId="20577"/>
        <pc:sldMkLst>
          <pc:docMk/>
          <pc:sldMk cId="114769864" sldId="306"/>
        </pc:sldMkLst>
        <pc:spChg chg="mod">
          <ac:chgData name="Arthur Dang" userId="S::adang@montrium.com::689c6937-ab86-43b4-a599-ee2cab13656d" providerId="AD" clId="Web-{68E019D1-F3B7-43CE-B4BF-F8CD6BF1BB02}" dt="2023-06-01T03:04:10.918" v="815" actId="20577"/>
          <ac:spMkLst>
            <pc:docMk/>
            <pc:sldMk cId="114769864" sldId="306"/>
            <ac:spMk id="3" creationId="{A5F14073-9F68-4B7E-A576-26899D58C7A9}"/>
          </ac:spMkLst>
        </pc:spChg>
      </pc:sldChg>
      <pc:sldChg chg="modSp">
        <pc:chgData name="Arthur Dang" userId="S::adang@montrium.com::689c6937-ab86-43b4-a599-ee2cab13656d" providerId="AD" clId="Web-{68E019D1-F3B7-43CE-B4BF-F8CD6BF1BB02}" dt="2023-06-01T02:10:37.265" v="5" actId="20577"/>
        <pc:sldMkLst>
          <pc:docMk/>
          <pc:sldMk cId="365334912" sldId="308"/>
        </pc:sldMkLst>
        <pc:spChg chg="mod">
          <ac:chgData name="Arthur Dang" userId="S::adang@montrium.com::689c6937-ab86-43b4-a599-ee2cab13656d" providerId="AD" clId="Web-{68E019D1-F3B7-43CE-B4BF-F8CD6BF1BB02}" dt="2023-06-01T02:10:37.265" v="5" actId="20577"/>
          <ac:spMkLst>
            <pc:docMk/>
            <pc:sldMk cId="365334912" sldId="308"/>
            <ac:spMk id="4" creationId="{B0881FA9-F3B0-4912-B0E1-352094195C30}"/>
          </ac:spMkLst>
        </pc:spChg>
      </pc:sldChg>
      <pc:sldChg chg="modSp">
        <pc:chgData name="Arthur Dang" userId="S::adang@montrium.com::689c6937-ab86-43b4-a599-ee2cab13656d" providerId="AD" clId="Web-{68E019D1-F3B7-43CE-B4BF-F8CD6BF1BB02}" dt="2023-06-01T03:07:11.760" v="816" actId="20577"/>
        <pc:sldMkLst>
          <pc:docMk/>
          <pc:sldMk cId="3561473475" sldId="310"/>
        </pc:sldMkLst>
        <pc:spChg chg="mod">
          <ac:chgData name="Arthur Dang" userId="S::adang@montrium.com::689c6937-ab86-43b4-a599-ee2cab13656d" providerId="AD" clId="Web-{68E019D1-F3B7-43CE-B4BF-F8CD6BF1BB02}" dt="2023-06-01T02:11:51.764" v="14" actId="20577"/>
          <ac:spMkLst>
            <pc:docMk/>
            <pc:sldMk cId="3561473475" sldId="310"/>
            <ac:spMk id="3" creationId="{8AFC25C2-2815-4A92-A043-0CEC83591A94}"/>
          </ac:spMkLst>
        </pc:spChg>
        <pc:spChg chg="mod">
          <ac:chgData name="Arthur Dang" userId="S::adang@montrium.com::689c6937-ab86-43b4-a599-ee2cab13656d" providerId="AD" clId="Web-{68E019D1-F3B7-43CE-B4BF-F8CD6BF1BB02}" dt="2023-06-01T03:07:11.760" v="816" actId="20577"/>
          <ac:spMkLst>
            <pc:docMk/>
            <pc:sldMk cId="3561473475" sldId="310"/>
            <ac:spMk id="5" creationId="{E6F96F6D-0514-A7A7-07CC-A8150E2A576E}"/>
          </ac:spMkLst>
        </pc:spChg>
      </pc:sldChg>
      <pc:sldChg chg="modSp">
        <pc:chgData name="Arthur Dang" userId="S::adang@montrium.com::689c6937-ab86-43b4-a599-ee2cab13656d" providerId="AD" clId="Web-{68E019D1-F3B7-43CE-B4BF-F8CD6BF1BB02}" dt="2023-06-01T03:08:41.821" v="820" actId="20577"/>
        <pc:sldMkLst>
          <pc:docMk/>
          <pc:sldMk cId="755189017" sldId="326"/>
        </pc:sldMkLst>
        <pc:spChg chg="mod">
          <ac:chgData name="Arthur Dang" userId="S::adang@montrium.com::689c6937-ab86-43b4-a599-ee2cab13656d" providerId="AD" clId="Web-{68E019D1-F3B7-43CE-B4BF-F8CD6BF1BB02}" dt="2023-06-01T03:08:09.009" v="818" actId="20577"/>
          <ac:spMkLst>
            <pc:docMk/>
            <pc:sldMk cId="755189017" sldId="326"/>
            <ac:spMk id="4" creationId="{1FE9CB6C-6FF8-4B8C-9B41-2DDD39B25DE3}"/>
          </ac:spMkLst>
        </pc:spChg>
        <pc:spChg chg="mod">
          <ac:chgData name="Arthur Dang" userId="S::adang@montrium.com::689c6937-ab86-43b4-a599-ee2cab13656d" providerId="AD" clId="Web-{68E019D1-F3B7-43CE-B4BF-F8CD6BF1BB02}" dt="2023-06-01T03:08:41.821" v="820" actId="20577"/>
          <ac:spMkLst>
            <pc:docMk/>
            <pc:sldMk cId="755189017" sldId="326"/>
            <ac:spMk id="13" creationId="{DE486408-F529-4D60-A080-911A0851FE1B}"/>
          </ac:spMkLst>
        </pc:spChg>
      </pc:sldChg>
      <pc:sldChg chg="addSp modSp">
        <pc:chgData name="Arthur Dang" userId="S::adang@montrium.com::689c6937-ab86-43b4-a599-ee2cab13656d" providerId="AD" clId="Web-{68E019D1-F3B7-43CE-B4BF-F8CD6BF1BB02}" dt="2023-06-01T03:13:55.319" v="892" actId="20577"/>
        <pc:sldMkLst>
          <pc:docMk/>
          <pc:sldMk cId="1671898791" sldId="328"/>
        </pc:sldMkLst>
        <pc:spChg chg="mod">
          <ac:chgData name="Arthur Dang" userId="S::adang@montrium.com::689c6937-ab86-43b4-a599-ee2cab13656d" providerId="AD" clId="Web-{68E019D1-F3B7-43CE-B4BF-F8CD6BF1BB02}" dt="2023-06-01T02:12:05.702" v="18" actId="20577"/>
          <ac:spMkLst>
            <pc:docMk/>
            <pc:sldMk cId="1671898791" sldId="328"/>
            <ac:spMk id="2" creationId="{94FDFB95-2803-4882-8DE6-333A75D37240}"/>
          </ac:spMkLst>
        </pc:spChg>
        <pc:spChg chg="mod">
          <ac:chgData name="Arthur Dang" userId="S::adang@montrium.com::689c6937-ab86-43b4-a599-ee2cab13656d" providerId="AD" clId="Web-{68E019D1-F3B7-43CE-B4BF-F8CD6BF1BB02}" dt="2023-06-01T03:09:40.180" v="822" actId="20577"/>
          <ac:spMkLst>
            <pc:docMk/>
            <pc:sldMk cId="1671898791" sldId="328"/>
            <ac:spMk id="3" creationId="{8AFC25C2-2815-4A92-A043-0CEC83591A94}"/>
          </ac:spMkLst>
        </pc:spChg>
        <pc:spChg chg="add mod">
          <ac:chgData name="Arthur Dang" userId="S::adang@montrium.com::689c6937-ab86-43b4-a599-ee2cab13656d" providerId="AD" clId="Web-{68E019D1-F3B7-43CE-B4BF-F8CD6BF1BB02}" dt="2023-06-01T03:13:55.319" v="892" actId="20577"/>
          <ac:spMkLst>
            <pc:docMk/>
            <pc:sldMk cId="1671898791" sldId="328"/>
            <ac:spMk id="5" creationId="{58D39950-6FAD-0EC8-6C42-220E8199257F}"/>
          </ac:spMkLst>
        </pc:spChg>
        <pc:spChg chg="mod">
          <ac:chgData name="Arthur Dang" userId="S::adang@montrium.com::689c6937-ab86-43b4-a599-ee2cab13656d" providerId="AD" clId="Web-{68E019D1-F3B7-43CE-B4BF-F8CD6BF1BB02}" dt="2023-06-01T02:37:35.483" v="397" actId="20577"/>
          <ac:spMkLst>
            <pc:docMk/>
            <pc:sldMk cId="1671898791" sldId="328"/>
            <ac:spMk id="9" creationId="{A2055D38-CE59-4FC4-85CE-CF9DA81D858C}"/>
          </ac:spMkLst>
        </pc:spChg>
      </pc:sldChg>
      <pc:sldChg chg="addSp delSp modSp">
        <pc:chgData name="Arthur Dang" userId="S::adang@montrium.com::689c6937-ab86-43b4-a599-ee2cab13656d" providerId="AD" clId="Web-{68E019D1-F3B7-43CE-B4BF-F8CD6BF1BB02}" dt="2023-06-01T03:19:41.925" v="984" actId="1076"/>
        <pc:sldMkLst>
          <pc:docMk/>
          <pc:sldMk cId="1023970130" sldId="329"/>
        </pc:sldMkLst>
        <pc:spChg chg="mod">
          <ac:chgData name="Arthur Dang" userId="S::adang@montrium.com::689c6937-ab86-43b4-a599-ee2cab13656d" providerId="AD" clId="Web-{68E019D1-F3B7-43CE-B4BF-F8CD6BF1BB02}" dt="2023-06-01T02:16:35.012" v="136" actId="14100"/>
          <ac:spMkLst>
            <pc:docMk/>
            <pc:sldMk cId="1023970130" sldId="329"/>
            <ac:spMk id="4" creationId="{1FE9CB6C-6FF8-4B8C-9B41-2DDD39B25DE3}"/>
          </ac:spMkLst>
        </pc:spChg>
        <pc:spChg chg="mod">
          <ac:chgData name="Arthur Dang" userId="S::adang@montrium.com::689c6937-ab86-43b4-a599-ee2cab13656d" providerId="AD" clId="Web-{68E019D1-F3B7-43CE-B4BF-F8CD6BF1BB02}" dt="2023-06-01T03:19:12.535" v="982" actId="20577"/>
          <ac:spMkLst>
            <pc:docMk/>
            <pc:sldMk cId="1023970130" sldId="329"/>
            <ac:spMk id="6" creationId="{5A74CB9D-E60B-4C8A-B4E7-23BC1D9FA66E}"/>
          </ac:spMkLst>
        </pc:spChg>
        <pc:spChg chg="add del mod">
          <ac:chgData name="Arthur Dang" userId="S::adang@montrium.com::689c6937-ab86-43b4-a599-ee2cab13656d" providerId="AD" clId="Web-{68E019D1-F3B7-43CE-B4BF-F8CD6BF1BB02}" dt="2023-06-01T03:17:21.113" v="920"/>
          <ac:spMkLst>
            <pc:docMk/>
            <pc:sldMk cId="1023970130" sldId="329"/>
            <ac:spMk id="7" creationId="{65541C1C-084D-CE61-EC90-227A8DA70962}"/>
          </ac:spMkLst>
        </pc:spChg>
        <pc:spChg chg="add mod">
          <ac:chgData name="Arthur Dang" userId="S::adang@montrium.com::689c6937-ab86-43b4-a599-ee2cab13656d" providerId="AD" clId="Web-{68E019D1-F3B7-43CE-B4BF-F8CD6BF1BB02}" dt="2023-06-01T03:19:41.925" v="984" actId="1076"/>
          <ac:spMkLst>
            <pc:docMk/>
            <pc:sldMk cId="1023970130" sldId="329"/>
            <ac:spMk id="9" creationId="{A0157474-01D3-E4FC-FE74-29125526AEF8}"/>
          </ac:spMkLst>
        </pc:spChg>
        <pc:spChg chg="mod">
          <ac:chgData name="Arthur Dang" userId="S::adang@montrium.com::689c6937-ab86-43b4-a599-ee2cab13656d" providerId="AD" clId="Web-{68E019D1-F3B7-43CE-B4BF-F8CD6BF1BB02}" dt="2023-06-01T02:16:38.106" v="137" actId="14100"/>
          <ac:spMkLst>
            <pc:docMk/>
            <pc:sldMk cId="1023970130" sldId="329"/>
            <ac:spMk id="13" creationId="{DE486408-F529-4D60-A080-911A0851FE1B}"/>
          </ac:spMkLst>
        </pc:spChg>
      </pc:sldChg>
      <pc:sldChg chg="modSp">
        <pc:chgData name="Arthur Dang" userId="S::adang@montrium.com::689c6937-ab86-43b4-a599-ee2cab13656d" providerId="AD" clId="Web-{68E019D1-F3B7-43CE-B4BF-F8CD6BF1BB02}" dt="2023-06-01T03:15:06.302" v="900" actId="20577"/>
        <pc:sldMkLst>
          <pc:docMk/>
          <pc:sldMk cId="58402034" sldId="330"/>
        </pc:sldMkLst>
        <pc:spChg chg="mod">
          <ac:chgData name="Arthur Dang" userId="S::adang@montrium.com::689c6937-ab86-43b4-a599-ee2cab13656d" providerId="AD" clId="Web-{68E019D1-F3B7-43CE-B4BF-F8CD6BF1BB02}" dt="2023-06-01T03:15:06.302" v="900" actId="20577"/>
          <ac:spMkLst>
            <pc:docMk/>
            <pc:sldMk cId="58402034" sldId="330"/>
            <ac:spMk id="6" creationId="{5A74CB9D-E60B-4C8A-B4E7-23BC1D9FA66E}"/>
          </ac:spMkLst>
        </pc:spChg>
      </pc:sldChg>
      <pc:sldChg chg="addSp modSp">
        <pc:chgData name="Arthur Dang" userId="S::adang@montrium.com::689c6937-ab86-43b4-a599-ee2cab13656d" providerId="AD" clId="Web-{68E019D1-F3B7-43CE-B4BF-F8CD6BF1BB02}" dt="2023-06-01T03:01:13.905" v="798" actId="20577"/>
        <pc:sldMkLst>
          <pc:docMk/>
          <pc:sldMk cId="2094653190" sldId="331"/>
        </pc:sldMkLst>
        <pc:spChg chg="add mod">
          <ac:chgData name="Arthur Dang" userId="S::adang@montrium.com::689c6937-ab86-43b4-a599-ee2cab13656d" providerId="AD" clId="Web-{68E019D1-F3B7-43CE-B4BF-F8CD6BF1BB02}" dt="2023-06-01T02:25:35.695" v="270"/>
          <ac:spMkLst>
            <pc:docMk/>
            <pc:sldMk cId="2094653190" sldId="331"/>
            <ac:spMk id="4" creationId="{D96CC2EA-5AB5-97DA-5FCC-5BDDDEDB8BEE}"/>
          </ac:spMkLst>
        </pc:spChg>
        <pc:spChg chg="mod">
          <ac:chgData name="Arthur Dang" userId="S::adang@montrium.com::689c6937-ab86-43b4-a599-ee2cab13656d" providerId="AD" clId="Web-{68E019D1-F3B7-43CE-B4BF-F8CD6BF1BB02}" dt="2023-06-01T03:01:13.905" v="798" actId="20577"/>
          <ac:spMkLst>
            <pc:docMk/>
            <pc:sldMk cId="2094653190" sldId="331"/>
            <ac:spMk id="23" creationId="{1EE1B644-020E-B1DF-85D3-6CDA49326B87}"/>
          </ac:spMkLst>
        </pc:spChg>
      </pc:sldChg>
      <pc:sldChg chg="modSp">
        <pc:chgData name="Arthur Dang" userId="S::adang@montrium.com::689c6937-ab86-43b4-a599-ee2cab13656d" providerId="AD" clId="Web-{68E019D1-F3B7-43CE-B4BF-F8CD6BF1BB02}" dt="2023-06-01T03:16:05.005" v="909" actId="20577"/>
        <pc:sldMkLst>
          <pc:docMk/>
          <pc:sldMk cId="254182622" sldId="334"/>
        </pc:sldMkLst>
        <pc:spChg chg="mod">
          <ac:chgData name="Arthur Dang" userId="S::adang@montrium.com::689c6937-ab86-43b4-a599-ee2cab13656d" providerId="AD" clId="Web-{68E019D1-F3B7-43CE-B4BF-F8CD6BF1BB02}" dt="2023-06-01T03:15:34.005" v="906" actId="20577"/>
          <ac:spMkLst>
            <pc:docMk/>
            <pc:sldMk cId="254182622" sldId="334"/>
            <ac:spMk id="4" creationId="{1FE9CB6C-6FF8-4B8C-9B41-2DDD39B25DE3}"/>
          </ac:spMkLst>
        </pc:spChg>
        <pc:spChg chg="mod">
          <ac:chgData name="Arthur Dang" userId="S::adang@montrium.com::689c6937-ab86-43b4-a599-ee2cab13656d" providerId="AD" clId="Web-{68E019D1-F3B7-43CE-B4BF-F8CD6BF1BB02}" dt="2023-06-01T03:16:05.005" v="909" actId="20577"/>
          <ac:spMkLst>
            <pc:docMk/>
            <pc:sldMk cId="254182622" sldId="334"/>
            <ac:spMk id="6" creationId="{5A74CB9D-E60B-4C8A-B4E7-23BC1D9FA66E}"/>
          </ac:spMkLst>
        </pc:spChg>
      </pc:sldChg>
      <pc:sldChg chg="addSp delSp modSp add replId">
        <pc:chgData name="Arthur Dang" userId="S::adang@montrium.com::689c6937-ab86-43b4-a599-ee2cab13656d" providerId="AD" clId="Web-{68E019D1-F3B7-43CE-B4BF-F8CD6BF1BB02}" dt="2023-06-01T03:19:57.940" v="985" actId="20577"/>
        <pc:sldMkLst>
          <pc:docMk/>
          <pc:sldMk cId="1768484980" sldId="335"/>
        </pc:sldMkLst>
        <pc:spChg chg="mod">
          <ac:chgData name="Arthur Dang" userId="S::adang@montrium.com::689c6937-ab86-43b4-a599-ee2cab13656d" providerId="AD" clId="Web-{68E019D1-F3B7-43CE-B4BF-F8CD6BF1BB02}" dt="2023-06-01T03:19:57.940" v="985" actId="20577"/>
          <ac:spMkLst>
            <pc:docMk/>
            <pc:sldMk cId="1768484980" sldId="335"/>
            <ac:spMk id="2" creationId="{94FDFB95-2803-4882-8DE6-333A75D37240}"/>
          </ac:spMkLst>
        </pc:spChg>
        <pc:spChg chg="mod">
          <ac:chgData name="Arthur Dang" userId="S::adang@montrium.com::689c6937-ab86-43b4-a599-ee2cab13656d" providerId="AD" clId="Web-{68E019D1-F3B7-43CE-B4BF-F8CD6BF1BB02}" dt="2023-06-01T03:00:35.561" v="795" actId="20577"/>
          <ac:spMkLst>
            <pc:docMk/>
            <pc:sldMk cId="1768484980" sldId="335"/>
            <ac:spMk id="3" creationId="{8AFC25C2-2815-4A92-A043-0CEC83591A94}"/>
          </ac:spMkLst>
        </pc:spChg>
        <pc:spChg chg="add del mod">
          <ac:chgData name="Arthur Dang" userId="S::adang@montrium.com::689c6937-ab86-43b4-a599-ee2cab13656d" providerId="AD" clId="Web-{68E019D1-F3B7-43CE-B4BF-F8CD6BF1BB02}" dt="2023-06-01T02:41:03.684" v="469"/>
          <ac:spMkLst>
            <pc:docMk/>
            <pc:sldMk cId="1768484980" sldId="335"/>
            <ac:spMk id="6" creationId="{BFC8FB8B-8E99-8F1A-2E4D-FF6FF1CDDF35}"/>
          </ac:spMkLst>
        </pc:spChg>
        <pc:spChg chg="add mod">
          <ac:chgData name="Arthur Dang" userId="S::adang@montrium.com::689c6937-ab86-43b4-a599-ee2cab13656d" providerId="AD" clId="Web-{68E019D1-F3B7-43CE-B4BF-F8CD6BF1BB02}" dt="2023-06-01T02:56:48.377" v="756"/>
          <ac:spMkLst>
            <pc:docMk/>
            <pc:sldMk cId="1768484980" sldId="335"/>
            <ac:spMk id="8" creationId="{CA9A1092-EEF8-4098-92A4-CF0EE7D4D350}"/>
          </ac:spMkLst>
        </pc:spChg>
        <pc:spChg chg="mod">
          <ac:chgData name="Arthur Dang" userId="S::adang@montrium.com::689c6937-ab86-43b4-a599-ee2cab13656d" providerId="AD" clId="Web-{68E019D1-F3B7-43CE-B4BF-F8CD6BF1BB02}" dt="2023-06-01T02:56:48.377" v="756"/>
          <ac:spMkLst>
            <pc:docMk/>
            <pc:sldMk cId="1768484980" sldId="335"/>
            <ac:spMk id="9" creationId="{A2055D38-CE59-4FC4-85CE-CF9DA81D858C}"/>
          </ac:spMkLst>
        </pc:spChg>
        <pc:spChg chg="add del">
          <ac:chgData name="Arthur Dang" userId="S::adang@montrium.com::689c6937-ab86-43b4-a599-ee2cab13656d" providerId="AD" clId="Web-{68E019D1-F3B7-43CE-B4BF-F8CD6BF1BB02}" dt="2023-06-01T02:56:48.377" v="756"/>
          <ac:spMkLst>
            <pc:docMk/>
            <pc:sldMk cId="1768484980" sldId="335"/>
            <ac:spMk id="25" creationId="{8D1AA55E-40D5-461B-A5A8-4AE8AAB71B08}"/>
          </ac:spMkLst>
        </pc:spChg>
        <pc:spChg chg="add del">
          <ac:chgData name="Arthur Dang" userId="S::adang@montrium.com::689c6937-ab86-43b4-a599-ee2cab13656d" providerId="AD" clId="Web-{68E019D1-F3B7-43CE-B4BF-F8CD6BF1BB02}" dt="2023-06-01T02:56:48.377" v="756"/>
          <ac:spMkLst>
            <pc:docMk/>
            <pc:sldMk cId="1768484980" sldId="335"/>
            <ac:spMk id="29" creationId="{6CB927A4-E432-4310-9CD5-E89FF5063179}"/>
          </ac:spMkLst>
        </pc:spChg>
        <pc:spChg chg="add del">
          <ac:chgData name="Arthur Dang" userId="S::adang@montrium.com::689c6937-ab86-43b4-a599-ee2cab13656d" providerId="AD" clId="Web-{68E019D1-F3B7-43CE-B4BF-F8CD6BF1BB02}" dt="2023-06-01T02:56:48.377" v="756"/>
          <ac:spMkLst>
            <pc:docMk/>
            <pc:sldMk cId="1768484980" sldId="335"/>
            <ac:spMk id="31" creationId="{E3020543-B24B-4EC4-8FFC-8DD88EEA91A8}"/>
          </ac:spMkLst>
        </pc:spChg>
        <pc:spChg chg="add del">
          <ac:chgData name="Arthur Dang" userId="S::adang@montrium.com::689c6937-ab86-43b4-a599-ee2cab13656d" providerId="AD" clId="Web-{68E019D1-F3B7-43CE-B4BF-F8CD6BF1BB02}" dt="2023-06-01T02:56:48.377" v="756"/>
          <ac:spMkLst>
            <pc:docMk/>
            <pc:sldMk cId="1768484980" sldId="335"/>
            <ac:spMk id="33" creationId="{1453BF6C-B012-48B7-B4E8-6D7AC7C27D02}"/>
          </ac:spMkLst>
        </pc:spChg>
        <pc:spChg chg="add del">
          <ac:chgData name="Arthur Dang" userId="S::adang@montrium.com::689c6937-ab86-43b4-a599-ee2cab13656d" providerId="AD" clId="Web-{68E019D1-F3B7-43CE-B4BF-F8CD6BF1BB02}" dt="2023-06-01T02:56:48.377" v="756"/>
          <ac:spMkLst>
            <pc:docMk/>
            <pc:sldMk cId="1768484980" sldId="335"/>
            <ac:spMk id="40" creationId="{8D1AA55E-40D5-461B-A5A8-4AE8AAB71B08}"/>
          </ac:spMkLst>
        </pc:spChg>
        <pc:spChg chg="add del">
          <ac:chgData name="Arthur Dang" userId="S::adang@montrium.com::689c6937-ab86-43b4-a599-ee2cab13656d" providerId="AD" clId="Web-{68E019D1-F3B7-43CE-B4BF-F8CD6BF1BB02}" dt="2023-06-01T02:56:48.377" v="756"/>
          <ac:spMkLst>
            <pc:docMk/>
            <pc:sldMk cId="1768484980" sldId="335"/>
            <ac:spMk id="44" creationId="{6CB927A4-E432-4310-9CD5-E89FF5063179}"/>
          </ac:spMkLst>
        </pc:spChg>
        <pc:spChg chg="add del">
          <ac:chgData name="Arthur Dang" userId="S::adang@montrium.com::689c6937-ab86-43b4-a599-ee2cab13656d" providerId="AD" clId="Web-{68E019D1-F3B7-43CE-B4BF-F8CD6BF1BB02}" dt="2023-06-01T02:56:48.377" v="756"/>
          <ac:spMkLst>
            <pc:docMk/>
            <pc:sldMk cId="1768484980" sldId="335"/>
            <ac:spMk id="46" creationId="{E3020543-B24B-4EC4-8FFC-8DD88EEA91A8}"/>
          </ac:spMkLst>
        </pc:spChg>
        <pc:spChg chg="add del">
          <ac:chgData name="Arthur Dang" userId="S::adang@montrium.com::689c6937-ab86-43b4-a599-ee2cab13656d" providerId="AD" clId="Web-{68E019D1-F3B7-43CE-B4BF-F8CD6BF1BB02}" dt="2023-06-01T02:56:48.377" v="756"/>
          <ac:spMkLst>
            <pc:docMk/>
            <pc:sldMk cId="1768484980" sldId="335"/>
            <ac:spMk id="48" creationId="{1453BF6C-B012-48B7-B4E8-6D7AC7C27D02}"/>
          </ac:spMkLst>
        </pc:spChg>
        <pc:picChg chg="add mod ord">
          <ac:chgData name="Arthur Dang" userId="S::adang@montrium.com::689c6937-ab86-43b4-a599-ee2cab13656d" providerId="AD" clId="Web-{68E019D1-F3B7-43CE-B4BF-F8CD6BF1BB02}" dt="2023-06-01T02:57:20.376" v="768" actId="1076"/>
          <ac:picMkLst>
            <pc:docMk/>
            <pc:sldMk cId="1768484980" sldId="335"/>
            <ac:picMk id="4" creationId="{F60137C2-3B1E-53E6-F6E4-362D6DC6FFB8}"/>
          </ac:picMkLst>
        </pc:picChg>
        <pc:picChg chg="del">
          <ac:chgData name="Arthur Dang" userId="S::adang@montrium.com::689c6937-ab86-43b4-a599-ee2cab13656d" providerId="AD" clId="Web-{68E019D1-F3B7-43CE-B4BF-F8CD6BF1BB02}" dt="2023-06-01T02:29:59.458" v="283"/>
          <ac:picMkLst>
            <pc:docMk/>
            <pc:sldMk cId="1768484980" sldId="335"/>
            <ac:picMk id="18" creationId="{191E910A-D5CF-F39F-268F-898EBEC2ACE9}"/>
          </ac:picMkLst>
        </pc:picChg>
        <pc:cxnChg chg="add del">
          <ac:chgData name="Arthur Dang" userId="S::adang@montrium.com::689c6937-ab86-43b4-a599-ee2cab13656d" providerId="AD" clId="Web-{68E019D1-F3B7-43CE-B4BF-F8CD6BF1BB02}" dt="2023-06-01T02:56:48.377" v="756"/>
          <ac:cxnSpMkLst>
            <pc:docMk/>
            <pc:sldMk cId="1768484980" sldId="335"/>
            <ac:cxnSpMk id="23" creationId="{5C05CAAB-DBA2-4548-AD5F-01BB97FBB207}"/>
          </ac:cxnSpMkLst>
        </pc:cxnChg>
        <pc:cxnChg chg="add del">
          <ac:chgData name="Arthur Dang" userId="S::adang@montrium.com::689c6937-ab86-43b4-a599-ee2cab13656d" providerId="AD" clId="Web-{68E019D1-F3B7-43CE-B4BF-F8CD6BF1BB02}" dt="2023-06-01T02:56:48.377" v="756"/>
          <ac:cxnSpMkLst>
            <pc:docMk/>
            <pc:sldMk cId="1768484980" sldId="335"/>
            <ac:cxnSpMk id="27" creationId="{C49DA8F6-BCC1-4447-B54C-57856834B94B}"/>
          </ac:cxnSpMkLst>
        </pc:cxnChg>
        <pc:cxnChg chg="add del">
          <ac:chgData name="Arthur Dang" userId="S::adang@montrium.com::689c6937-ab86-43b4-a599-ee2cab13656d" providerId="AD" clId="Web-{68E019D1-F3B7-43CE-B4BF-F8CD6BF1BB02}" dt="2023-06-01T02:56:48.377" v="756"/>
          <ac:cxnSpMkLst>
            <pc:docMk/>
            <pc:sldMk cId="1768484980" sldId="335"/>
            <ac:cxnSpMk id="38" creationId="{5C05CAAB-DBA2-4548-AD5F-01BB97FBB207}"/>
          </ac:cxnSpMkLst>
        </pc:cxnChg>
        <pc:cxnChg chg="add del">
          <ac:chgData name="Arthur Dang" userId="S::adang@montrium.com::689c6937-ab86-43b4-a599-ee2cab13656d" providerId="AD" clId="Web-{68E019D1-F3B7-43CE-B4BF-F8CD6BF1BB02}" dt="2023-06-01T02:56:48.377" v="756"/>
          <ac:cxnSpMkLst>
            <pc:docMk/>
            <pc:sldMk cId="1768484980" sldId="335"/>
            <ac:cxnSpMk id="42" creationId="{C49DA8F6-BCC1-4447-B54C-57856834B94B}"/>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2/16/2024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CA" smtClean="0"/>
              <a:t>5</a:t>
            </a:fld>
            <a:endParaRPr lang="fr-CA"/>
          </a:p>
        </p:txBody>
      </p:sp>
    </p:spTree>
    <p:extLst>
      <p:ext uri="{BB962C8B-B14F-4D97-AF65-F5344CB8AC3E}">
        <p14:creationId xmlns:p14="http://schemas.microsoft.com/office/powerpoint/2010/main" val="3986673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always easy to gradually </a:t>
            </a:r>
            <a:r>
              <a:rPr lang="en-US" b="1" dirty="0"/>
              <a:t>trust </a:t>
            </a:r>
            <a:r>
              <a:rPr lang="en-US" dirty="0"/>
              <a:t>your teammates (it takes time and "proof" to build this relationship). This mutual trust is based on the transparency of actions and the honesty of exchanges.  </a:t>
            </a:r>
          </a:p>
          <a:p>
            <a:r>
              <a:rPr lang="en-US" dirty="0"/>
              <a:t>But if the team does not trust each other, it will never be able to really feel efficient. A breach of trust is the hardest thing a member can experience.</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D5939589-3E79-4C82-AA4A-FE78234FAA59}" type="slidenum">
              <a:rPr lang="en-US" smtClean="0"/>
              <a:t>8</a:t>
            </a:fld>
            <a:endParaRPr lang="en-US" dirty="0"/>
          </a:p>
        </p:txBody>
      </p:sp>
    </p:spTree>
    <p:extLst>
      <p:ext uri="{BB962C8B-B14F-4D97-AF65-F5344CB8AC3E}">
        <p14:creationId xmlns:p14="http://schemas.microsoft.com/office/powerpoint/2010/main" val="766565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D5939589-3E79-4C82-AA4A-FE78234FAA59}" type="slidenum">
              <a:rPr lang="en-US" smtClean="0"/>
              <a:t>9</a:t>
            </a:fld>
            <a:endParaRPr lang="en-US" dirty="0"/>
          </a:p>
        </p:txBody>
      </p:sp>
    </p:spTree>
    <p:extLst>
      <p:ext uri="{BB962C8B-B14F-4D97-AF65-F5344CB8AC3E}">
        <p14:creationId xmlns:p14="http://schemas.microsoft.com/office/powerpoint/2010/main" val="3205166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CA" smtClean="0"/>
              <a:t>18</a:t>
            </a:fld>
            <a:endParaRPr lang="fr-CA"/>
          </a:p>
        </p:txBody>
      </p:sp>
    </p:spTree>
    <p:extLst>
      <p:ext uri="{BB962C8B-B14F-4D97-AF65-F5344CB8AC3E}">
        <p14:creationId xmlns:p14="http://schemas.microsoft.com/office/powerpoint/2010/main" val="2876409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b="1" dirty="0" err="1"/>
              <a:t>Complexity</a:t>
            </a:r>
            <a:r>
              <a:rPr lang="fr-CA" b="1" dirty="0"/>
              <a:t> </a:t>
            </a:r>
            <a:r>
              <a:rPr lang="fr-CA" dirty="0" err="1"/>
              <a:t>refers</a:t>
            </a:r>
            <a:r>
              <a:rPr lang="fr-CA" dirty="0"/>
              <a:t> to </a:t>
            </a:r>
            <a:r>
              <a:rPr lang="fr-CA" dirty="0" err="1"/>
              <a:t>something</a:t>
            </a:r>
            <a:r>
              <a:rPr lang="fr-CA" dirty="0"/>
              <a:t> </a:t>
            </a:r>
            <a:r>
              <a:rPr lang="fr-CA" dirty="0" err="1"/>
              <a:t>that</a:t>
            </a:r>
            <a:r>
              <a:rPr lang="fr-CA" dirty="0"/>
              <a:t> </a:t>
            </a:r>
            <a:r>
              <a:rPr lang="fr-CA" dirty="0" err="1"/>
              <a:t>is</a:t>
            </a:r>
            <a:r>
              <a:rPr lang="fr-CA" dirty="0"/>
              <a:t> made up of </a:t>
            </a:r>
            <a:r>
              <a:rPr lang="fr-CA" dirty="0" err="1"/>
              <a:t>many</a:t>
            </a:r>
            <a:r>
              <a:rPr lang="fr-CA" dirty="0"/>
              <a:t> </a:t>
            </a:r>
            <a:r>
              <a:rPr lang="fr-CA" dirty="0" err="1"/>
              <a:t>interconnected</a:t>
            </a:r>
            <a:r>
              <a:rPr lang="fr-CA" dirty="0"/>
              <a:t> parts. </a:t>
            </a:r>
            <a:r>
              <a:rPr lang="fr-CA" dirty="0" err="1"/>
              <a:t>Complex</a:t>
            </a:r>
            <a:r>
              <a:rPr lang="fr-CA" dirty="0"/>
              <a:t> </a:t>
            </a:r>
            <a:r>
              <a:rPr lang="fr-CA" dirty="0" err="1"/>
              <a:t>systems</a:t>
            </a:r>
            <a:r>
              <a:rPr lang="fr-CA" dirty="0"/>
              <a:t>, </a:t>
            </a:r>
            <a:r>
              <a:rPr lang="fr-CA" dirty="0" err="1"/>
              <a:t>such</a:t>
            </a:r>
            <a:r>
              <a:rPr lang="fr-CA" dirty="0"/>
              <a:t> as living </a:t>
            </a:r>
            <a:r>
              <a:rPr lang="fr-CA" dirty="0" err="1"/>
              <a:t>organisms</a:t>
            </a:r>
            <a:r>
              <a:rPr lang="fr-CA" dirty="0"/>
              <a:t> or </a:t>
            </a:r>
            <a:r>
              <a:rPr lang="fr-CA" dirty="0" err="1"/>
              <a:t>societies</a:t>
            </a:r>
            <a:r>
              <a:rPr lang="fr-CA" dirty="0"/>
              <a:t>, are </a:t>
            </a:r>
            <a:r>
              <a:rPr lang="fr-CA" dirty="0" err="1"/>
              <a:t>difficult</a:t>
            </a:r>
            <a:r>
              <a:rPr lang="fr-CA" dirty="0"/>
              <a:t> to </a:t>
            </a:r>
            <a:r>
              <a:rPr lang="fr-CA" dirty="0" err="1"/>
              <a:t>understand</a:t>
            </a:r>
            <a:r>
              <a:rPr lang="fr-CA" dirty="0"/>
              <a:t> or </a:t>
            </a:r>
            <a:r>
              <a:rPr lang="fr-CA" dirty="0" err="1"/>
              <a:t>predict</a:t>
            </a:r>
            <a:r>
              <a:rPr lang="fr-CA" dirty="0"/>
              <a:t> </a:t>
            </a:r>
            <a:r>
              <a:rPr lang="fr-CA" dirty="0" err="1"/>
              <a:t>because</a:t>
            </a:r>
            <a:r>
              <a:rPr lang="fr-CA" dirty="0"/>
              <a:t> </a:t>
            </a:r>
            <a:r>
              <a:rPr lang="fr-CA" dirty="0" err="1"/>
              <a:t>they</a:t>
            </a:r>
            <a:r>
              <a:rPr lang="fr-CA" dirty="0"/>
              <a:t> are made up of </a:t>
            </a:r>
            <a:r>
              <a:rPr lang="fr-CA" dirty="0" err="1"/>
              <a:t>many</a:t>
            </a:r>
            <a:r>
              <a:rPr lang="fr-CA" dirty="0"/>
              <a:t> </a:t>
            </a:r>
            <a:r>
              <a:rPr lang="fr-CA" dirty="0" err="1"/>
              <a:t>interacting</a:t>
            </a:r>
            <a:r>
              <a:rPr lang="fr-CA" dirty="0"/>
              <a:t> and </a:t>
            </a:r>
            <a:r>
              <a:rPr lang="fr-CA" dirty="0" err="1"/>
              <a:t>different</a:t>
            </a:r>
            <a:r>
              <a:rPr lang="fr-CA" dirty="0"/>
              <a:t> parts.</a:t>
            </a:r>
            <a:endParaRPr lang="en-US" dirty="0"/>
          </a:p>
          <a:p>
            <a:r>
              <a:rPr lang="fr-CA" b="1" dirty="0"/>
              <a:t>Complication </a:t>
            </a:r>
            <a:r>
              <a:rPr lang="fr-CA" dirty="0" err="1"/>
              <a:t>refers</a:t>
            </a:r>
            <a:r>
              <a:rPr lang="fr-CA" dirty="0"/>
              <a:t> to the addition of </a:t>
            </a:r>
            <a:r>
              <a:rPr lang="fr-CA" dirty="0" err="1"/>
              <a:t>foreign</a:t>
            </a:r>
            <a:r>
              <a:rPr lang="fr-CA" dirty="0"/>
              <a:t> </a:t>
            </a:r>
            <a:r>
              <a:rPr lang="fr-CA" dirty="0" err="1"/>
              <a:t>elements</a:t>
            </a:r>
            <a:r>
              <a:rPr lang="fr-CA" dirty="0"/>
              <a:t> to a system, </a:t>
            </a:r>
            <a:r>
              <a:rPr lang="fr-CA" dirty="0" err="1"/>
              <a:t>which</a:t>
            </a:r>
            <a:r>
              <a:rPr lang="fr-CA" dirty="0"/>
              <a:t> </a:t>
            </a:r>
            <a:r>
              <a:rPr lang="fr-CA" dirty="0" err="1"/>
              <a:t>makes</a:t>
            </a:r>
            <a:r>
              <a:rPr lang="fr-CA" dirty="0"/>
              <a:t> </a:t>
            </a:r>
            <a:r>
              <a:rPr lang="fr-CA" dirty="0" err="1"/>
              <a:t>it</a:t>
            </a:r>
            <a:r>
              <a:rPr lang="fr-CA" dirty="0"/>
              <a:t> harder to </a:t>
            </a:r>
            <a:r>
              <a:rPr lang="fr-CA" dirty="0" err="1"/>
              <a:t>understand</a:t>
            </a:r>
            <a:r>
              <a:rPr lang="fr-CA" dirty="0"/>
              <a:t>, use or </a:t>
            </a:r>
            <a:r>
              <a:rPr lang="fr-CA" dirty="0" err="1"/>
              <a:t>navigate</a:t>
            </a:r>
            <a:r>
              <a:rPr lang="fr-CA" dirty="0"/>
              <a:t>. </a:t>
            </a:r>
            <a:r>
              <a:rPr lang="fr-CA" dirty="0" err="1"/>
              <a:t>Complicated</a:t>
            </a:r>
            <a:r>
              <a:rPr lang="fr-CA" dirty="0"/>
              <a:t> </a:t>
            </a:r>
            <a:r>
              <a:rPr lang="fr-CA" dirty="0" err="1"/>
              <a:t>systems</a:t>
            </a:r>
            <a:r>
              <a:rPr lang="fr-CA" dirty="0"/>
              <a:t> are not </a:t>
            </a:r>
            <a:r>
              <a:rPr lang="fr-CA" dirty="0" err="1"/>
              <a:t>necessarily</a:t>
            </a:r>
            <a:r>
              <a:rPr lang="fr-CA" dirty="0"/>
              <a:t> </a:t>
            </a:r>
            <a:r>
              <a:rPr lang="fr-CA" dirty="0" err="1"/>
              <a:t>complex</a:t>
            </a:r>
            <a:r>
              <a:rPr lang="fr-CA" dirty="0"/>
              <a:t>, but </a:t>
            </a:r>
            <a:r>
              <a:rPr lang="fr-CA" dirty="0" err="1"/>
              <a:t>they</a:t>
            </a:r>
            <a:r>
              <a:rPr lang="fr-CA" dirty="0"/>
              <a:t> </a:t>
            </a:r>
            <a:r>
              <a:rPr lang="fr-CA" dirty="0" err="1"/>
              <a:t>often</a:t>
            </a:r>
            <a:r>
              <a:rPr lang="fr-CA" dirty="0"/>
              <a:t> are by the </a:t>
            </a:r>
            <a:r>
              <a:rPr lang="fr-CA" dirty="0" err="1"/>
              <a:t>presence</a:t>
            </a:r>
            <a:r>
              <a:rPr lang="fr-CA" dirty="0"/>
              <a:t> of </a:t>
            </a:r>
            <a:r>
              <a:rPr lang="fr-CA" dirty="0" err="1"/>
              <a:t>useless</a:t>
            </a:r>
            <a:r>
              <a:rPr lang="fr-CA" dirty="0"/>
              <a:t> or </a:t>
            </a:r>
            <a:r>
              <a:rPr lang="fr-CA" dirty="0" err="1"/>
              <a:t>redundant</a:t>
            </a:r>
            <a:r>
              <a:rPr lang="fr-CA" dirty="0"/>
              <a:t> </a:t>
            </a:r>
            <a:r>
              <a:rPr lang="fr-CA" dirty="0" err="1"/>
              <a:t>elements</a:t>
            </a:r>
            <a:r>
              <a:rPr lang="fr-CA" dirty="0"/>
              <a:t>.</a:t>
            </a:r>
            <a:endParaRPr lang="fr-CA" dirty="0">
              <a:ea typeface="Calibri"/>
              <a:cs typeface="Calibri"/>
            </a:endParaRPr>
          </a:p>
          <a:p>
            <a:r>
              <a:rPr lang="fr-CA" dirty="0"/>
              <a:t>The main </a:t>
            </a:r>
            <a:r>
              <a:rPr lang="fr-CA" dirty="0" err="1"/>
              <a:t>difference</a:t>
            </a:r>
            <a:r>
              <a:rPr lang="fr-CA" dirty="0"/>
              <a:t> </a:t>
            </a:r>
            <a:r>
              <a:rPr lang="fr-CA" dirty="0" err="1"/>
              <a:t>between</a:t>
            </a:r>
            <a:r>
              <a:rPr lang="fr-CA" dirty="0"/>
              <a:t> </a:t>
            </a:r>
            <a:r>
              <a:rPr lang="fr-CA" dirty="0" err="1"/>
              <a:t>complexity</a:t>
            </a:r>
            <a:r>
              <a:rPr lang="fr-CA" dirty="0"/>
              <a:t> and complication </a:t>
            </a:r>
            <a:r>
              <a:rPr lang="fr-CA" dirty="0" err="1"/>
              <a:t>is</a:t>
            </a:r>
            <a:r>
              <a:rPr lang="fr-CA" dirty="0"/>
              <a:t> </a:t>
            </a:r>
            <a:r>
              <a:rPr lang="fr-CA" dirty="0" err="1"/>
              <a:t>that</a:t>
            </a:r>
            <a:r>
              <a:rPr lang="fr-CA" dirty="0"/>
              <a:t> </a:t>
            </a:r>
            <a:r>
              <a:rPr lang="fr-CA" b="1" dirty="0" err="1"/>
              <a:t>complex</a:t>
            </a:r>
            <a:r>
              <a:rPr lang="fr-CA" b="1" dirty="0"/>
              <a:t> </a:t>
            </a:r>
            <a:r>
              <a:rPr lang="fr-CA" b="1" dirty="0" err="1"/>
              <a:t>systems</a:t>
            </a:r>
            <a:r>
              <a:rPr lang="fr-CA" b="1" dirty="0"/>
              <a:t> do not have </a:t>
            </a:r>
            <a:r>
              <a:rPr lang="fr-CA" b="1" dirty="0" err="1"/>
              <a:t>definite</a:t>
            </a:r>
            <a:r>
              <a:rPr lang="fr-CA" b="1" dirty="0"/>
              <a:t> solutions </a:t>
            </a:r>
            <a:r>
              <a:rPr lang="fr-CA" dirty="0"/>
              <a:t>(</a:t>
            </a:r>
            <a:r>
              <a:rPr lang="fr-CA" dirty="0" err="1"/>
              <a:t>make</a:t>
            </a:r>
            <a:r>
              <a:rPr lang="fr-CA" dirty="0"/>
              <a:t> Spike/</a:t>
            </a:r>
            <a:r>
              <a:rPr lang="fr-CA" dirty="0" err="1"/>
              <a:t>PoC</a:t>
            </a:r>
            <a:r>
              <a:rPr lang="fr-CA" dirty="0"/>
              <a:t>) </a:t>
            </a:r>
            <a:r>
              <a:rPr lang="fr-CA" dirty="0" err="1"/>
              <a:t>unlike</a:t>
            </a:r>
            <a:r>
              <a:rPr lang="fr-CA" dirty="0"/>
              <a:t> </a:t>
            </a:r>
            <a:r>
              <a:rPr lang="fr-CA" dirty="0" err="1"/>
              <a:t>complicated</a:t>
            </a:r>
            <a:r>
              <a:rPr lang="fr-CA" dirty="0"/>
              <a:t> </a:t>
            </a:r>
            <a:r>
              <a:rPr lang="fr-CA" dirty="0" err="1"/>
              <a:t>systems</a:t>
            </a:r>
            <a:r>
              <a:rPr lang="fr-CA" dirty="0"/>
              <a:t> </a:t>
            </a:r>
            <a:r>
              <a:rPr lang="fr-CA" dirty="0" err="1"/>
              <a:t>which</a:t>
            </a:r>
            <a:r>
              <a:rPr lang="fr-CA" dirty="0"/>
              <a:t> can </a:t>
            </a:r>
            <a:r>
              <a:rPr lang="fr-CA" dirty="0" err="1"/>
              <a:t>be</a:t>
            </a:r>
            <a:r>
              <a:rPr lang="fr-CA" dirty="0"/>
              <a:t> </a:t>
            </a:r>
            <a:r>
              <a:rPr lang="fr-CA" dirty="0" err="1"/>
              <a:t>simplified</a:t>
            </a:r>
            <a:r>
              <a:rPr lang="fr-CA" dirty="0"/>
              <a:t> by </a:t>
            </a:r>
            <a:r>
              <a:rPr lang="fr-CA" dirty="0" err="1"/>
              <a:t>removing</a:t>
            </a:r>
            <a:r>
              <a:rPr lang="fr-CA" dirty="0"/>
              <a:t> </a:t>
            </a:r>
            <a:r>
              <a:rPr lang="fr-CA" dirty="0" err="1"/>
              <a:t>unnecessary</a:t>
            </a:r>
            <a:r>
              <a:rPr lang="fr-CA" dirty="0"/>
              <a:t> </a:t>
            </a:r>
            <a:r>
              <a:rPr lang="fr-CA" dirty="0" err="1"/>
              <a:t>elements</a:t>
            </a:r>
            <a:r>
              <a:rPr lang="fr-CA" dirty="0"/>
              <a:t> or </a:t>
            </a:r>
            <a:r>
              <a:rPr lang="fr-CA" dirty="0" err="1"/>
              <a:t>reducing</a:t>
            </a:r>
            <a:r>
              <a:rPr lang="fr-CA" dirty="0"/>
              <a:t> the system to </a:t>
            </a:r>
            <a:r>
              <a:rPr lang="fr-CA" dirty="0" err="1"/>
              <a:t>its</a:t>
            </a:r>
            <a:r>
              <a:rPr lang="fr-CA" dirty="0"/>
              <a:t> essential components (split the </a:t>
            </a:r>
            <a:r>
              <a:rPr lang="fr-CA" dirty="0" err="1"/>
              <a:t>works</a:t>
            </a:r>
            <a:r>
              <a:rPr lang="fr-CA" dirty="0"/>
              <a:t>).</a:t>
            </a:r>
            <a:endParaRPr lang="fr-CA" dirty="0">
              <a:ea typeface="Calibri" panose="020F0502020204030204"/>
              <a:cs typeface="Calibri" panose="020F0502020204030204"/>
            </a:endParaRPr>
          </a:p>
          <a:p>
            <a:endParaRPr lang="fr-CA" dirty="0">
              <a:ea typeface="Calibri" panose="020F0502020204030204"/>
              <a:cs typeface="Calibri" panose="020F0502020204030204"/>
            </a:endParaRPr>
          </a:p>
          <a:p>
            <a:r>
              <a:rPr lang="fr-CA" dirty="0" err="1"/>
              <a:t>When</a:t>
            </a:r>
            <a:r>
              <a:rPr lang="fr-CA" dirty="0"/>
              <a:t> </a:t>
            </a:r>
            <a:r>
              <a:rPr lang="fr-CA" dirty="0" err="1"/>
              <a:t>engaging</a:t>
            </a:r>
            <a:r>
              <a:rPr lang="fr-CA" dirty="0"/>
              <a:t> in conversation about </a:t>
            </a:r>
            <a:r>
              <a:rPr lang="fr-CA" dirty="0" err="1"/>
              <a:t>any</a:t>
            </a:r>
            <a:r>
              <a:rPr lang="fr-CA" dirty="0"/>
              <a:t> topic, </a:t>
            </a:r>
            <a:r>
              <a:rPr lang="fr-CA" dirty="0" err="1"/>
              <a:t>it</a:t>
            </a:r>
            <a:r>
              <a:rPr lang="fr-CA" dirty="0"/>
              <a:t> </a:t>
            </a:r>
            <a:r>
              <a:rPr lang="fr-CA" dirty="0" err="1"/>
              <a:t>is</a:t>
            </a:r>
            <a:r>
              <a:rPr lang="fr-CA" dirty="0"/>
              <a:t> important to first </a:t>
            </a:r>
            <a:r>
              <a:rPr lang="fr-CA" dirty="0" err="1"/>
              <a:t>ask</a:t>
            </a:r>
            <a:r>
              <a:rPr lang="fr-CA" dirty="0"/>
              <a:t> the question of </a:t>
            </a:r>
            <a:r>
              <a:rPr lang="fr-CA" dirty="0" err="1"/>
              <a:t>whether</a:t>
            </a:r>
            <a:r>
              <a:rPr lang="fr-CA" dirty="0"/>
              <a:t> the issue at hand </a:t>
            </a:r>
            <a:r>
              <a:rPr lang="fr-CA" dirty="0" err="1"/>
              <a:t>is</a:t>
            </a:r>
            <a:r>
              <a:rPr lang="fr-CA" dirty="0"/>
              <a:t> </a:t>
            </a:r>
            <a:r>
              <a:rPr lang="fr-CA" dirty="0" err="1"/>
              <a:t>complex</a:t>
            </a:r>
            <a:r>
              <a:rPr lang="fr-CA" dirty="0"/>
              <a:t> or </a:t>
            </a:r>
            <a:r>
              <a:rPr lang="fr-CA" dirty="0" err="1"/>
              <a:t>complicated</a:t>
            </a:r>
            <a:r>
              <a:rPr lang="fr-CA" dirty="0"/>
              <a:t>. This </a:t>
            </a:r>
            <a:r>
              <a:rPr lang="fr-CA" dirty="0" err="1"/>
              <a:t>will</a:t>
            </a:r>
            <a:r>
              <a:rPr lang="fr-CA" dirty="0"/>
              <a:t> help to </a:t>
            </a:r>
            <a:r>
              <a:rPr lang="fr-CA" dirty="0" err="1"/>
              <a:t>determine</a:t>
            </a:r>
            <a:r>
              <a:rPr lang="fr-CA" dirty="0"/>
              <a:t> the best </a:t>
            </a:r>
            <a:r>
              <a:rPr lang="fr-CA" dirty="0" err="1"/>
              <a:t>approach</a:t>
            </a:r>
            <a:r>
              <a:rPr lang="fr-CA" dirty="0"/>
              <a:t> for </a:t>
            </a:r>
            <a:r>
              <a:rPr lang="fr-CA" dirty="0" err="1"/>
              <a:t>understanding</a:t>
            </a:r>
            <a:r>
              <a:rPr lang="fr-CA" dirty="0"/>
              <a:t> and </a:t>
            </a:r>
            <a:r>
              <a:rPr lang="fr-CA" dirty="0" err="1"/>
              <a:t>addressing</a:t>
            </a:r>
            <a:r>
              <a:rPr lang="fr-CA" dirty="0"/>
              <a:t> the </a:t>
            </a:r>
            <a:r>
              <a:rPr lang="fr-CA" dirty="0" err="1"/>
              <a:t>problem</a:t>
            </a:r>
            <a:r>
              <a:rPr lang="fr-CA" dirty="0"/>
              <a:t>. For </a:t>
            </a:r>
            <a:r>
              <a:rPr lang="fr-CA" dirty="0" err="1"/>
              <a:t>complex</a:t>
            </a:r>
            <a:r>
              <a:rPr lang="fr-CA" dirty="0"/>
              <a:t> </a:t>
            </a:r>
            <a:r>
              <a:rPr lang="fr-CA" dirty="0" err="1"/>
              <a:t>systems</a:t>
            </a:r>
            <a:r>
              <a:rPr lang="fr-CA" dirty="0"/>
              <a:t>, a </a:t>
            </a:r>
            <a:r>
              <a:rPr lang="fr-CA" dirty="0" err="1"/>
              <a:t>holistic</a:t>
            </a:r>
            <a:r>
              <a:rPr lang="fr-CA" dirty="0"/>
              <a:t> and </a:t>
            </a:r>
            <a:r>
              <a:rPr lang="fr-CA" dirty="0" err="1"/>
              <a:t>interdisciplinary</a:t>
            </a:r>
            <a:r>
              <a:rPr lang="fr-CA" dirty="0"/>
              <a:t> </a:t>
            </a:r>
            <a:r>
              <a:rPr lang="fr-CA" dirty="0" err="1"/>
              <a:t>approach</a:t>
            </a:r>
            <a:r>
              <a:rPr lang="fr-CA" dirty="0"/>
              <a:t> </a:t>
            </a:r>
            <a:r>
              <a:rPr lang="fr-CA" dirty="0" err="1"/>
              <a:t>is</a:t>
            </a:r>
            <a:r>
              <a:rPr lang="fr-CA" dirty="0"/>
              <a:t> </a:t>
            </a:r>
            <a:r>
              <a:rPr lang="fr-CA" dirty="0" err="1"/>
              <a:t>often</a:t>
            </a:r>
            <a:r>
              <a:rPr lang="fr-CA" dirty="0"/>
              <a:t> </a:t>
            </a:r>
            <a:r>
              <a:rPr lang="fr-CA" dirty="0" err="1"/>
              <a:t>necessary</a:t>
            </a:r>
            <a:r>
              <a:rPr lang="fr-CA" dirty="0"/>
              <a:t>. For </a:t>
            </a:r>
            <a:r>
              <a:rPr lang="fr-CA" dirty="0" err="1"/>
              <a:t>complicated</a:t>
            </a:r>
            <a:r>
              <a:rPr lang="fr-CA" dirty="0"/>
              <a:t> </a:t>
            </a:r>
            <a:r>
              <a:rPr lang="fr-CA" dirty="0" err="1"/>
              <a:t>systems</a:t>
            </a:r>
            <a:r>
              <a:rPr lang="fr-CA" dirty="0"/>
              <a:t>, simplification and </a:t>
            </a:r>
            <a:r>
              <a:rPr lang="fr-CA" dirty="0" err="1"/>
              <a:t>reduction</a:t>
            </a:r>
            <a:r>
              <a:rPr lang="fr-CA" dirty="0"/>
              <a:t> </a:t>
            </a:r>
            <a:r>
              <a:rPr lang="fr-CA" dirty="0" err="1"/>
              <a:t>may</a:t>
            </a:r>
            <a:r>
              <a:rPr lang="fr-CA" dirty="0"/>
              <a:t> </a:t>
            </a:r>
            <a:r>
              <a:rPr lang="fr-CA" dirty="0" err="1"/>
              <a:t>be</a:t>
            </a:r>
            <a:r>
              <a:rPr lang="fr-CA" dirty="0"/>
              <a:t> the best </a:t>
            </a:r>
            <a:r>
              <a:rPr lang="fr-CA" dirty="0" err="1"/>
              <a:t>approach</a:t>
            </a:r>
            <a:r>
              <a:rPr lang="fr-CA" dirty="0"/>
              <a:t>.</a:t>
            </a:r>
            <a:endParaRPr lang="fr-CA" dirty="0">
              <a:ea typeface="Calibri"/>
              <a:cs typeface="Calibri"/>
            </a:endParaRP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CA" smtClean="0"/>
              <a:t>19</a:t>
            </a:fld>
            <a:endParaRPr lang="fr-CA"/>
          </a:p>
        </p:txBody>
      </p:sp>
    </p:spTree>
    <p:extLst>
      <p:ext uri="{BB962C8B-B14F-4D97-AF65-F5344CB8AC3E}">
        <p14:creationId xmlns:p14="http://schemas.microsoft.com/office/powerpoint/2010/main" val="32058999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re et contenu">
    <p:spTree>
      <p:nvGrpSpPr>
        <p:cNvPr id="1" name=""/>
        <p:cNvGrpSpPr/>
        <p:nvPr/>
      </p:nvGrpSpPr>
      <p:grpSpPr>
        <a:xfrm>
          <a:off x="0" y="0"/>
          <a:ext cx="0" cy="0"/>
          <a:chOff x="0" y="0"/>
          <a:chExt cx="0" cy="0"/>
        </a:xfrm>
      </p:grpSpPr>
      <p:sp>
        <p:nvSpPr>
          <p:cNvPr id="15" name="Espace réservé de l’image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vl1pPr>
          </a:lstStyle>
          <a:p>
            <a:pPr rtl="0"/>
            <a:r>
              <a:rPr lang="fr-FR" noProof="0"/>
              <a:t>Cliquez sur l'icône pour ajouter une image</a:t>
            </a:r>
            <a:endParaRPr lang="fr-CA" noProof="0"/>
          </a:p>
        </p:txBody>
      </p:sp>
      <p:sp>
        <p:nvSpPr>
          <p:cNvPr id="2" name="Titre 1">
            <a:extLst>
              <a:ext uri="{FF2B5EF4-FFF2-40B4-BE49-F238E27FC236}">
                <a16:creationId xmlns:a16="http://schemas.microsoft.com/office/drawing/2014/main" id="{9696CF8C-1EA0-4E47-AC60-CAC3B80A3C5D}"/>
              </a:ext>
            </a:extLst>
          </p:cNvPr>
          <p:cNvSpPr>
            <a:spLocks noGrp="1"/>
          </p:cNvSpPr>
          <p:nvPr>
            <p:ph type="title" hasCustomPrompt="1"/>
          </p:nvPr>
        </p:nvSpPr>
        <p:spPr>
          <a:xfrm>
            <a:off x="804672" y="1335024"/>
            <a:ext cx="6190488" cy="1179576"/>
          </a:xfrm>
        </p:spPr>
        <p:txBody>
          <a:bodyPr lIns="91440" tIns="45720" rIns="91440" bIns="45720" rtlCol="0" anchor="b"/>
          <a:lstStyle>
            <a:lvl1pPr>
              <a:defRPr sz="5400"/>
            </a:lvl1pPr>
          </a:lstStyle>
          <a:p>
            <a:pPr rtl="0"/>
            <a:r>
              <a:rPr lang="fr-CA" noProof="0"/>
              <a:t>Cliquez pour modifier le style du titre du masque.</a:t>
            </a:r>
          </a:p>
        </p:txBody>
      </p:sp>
      <p:sp>
        <p:nvSpPr>
          <p:cNvPr id="3" name="Espace réservé du contenu 2">
            <a:extLst>
              <a:ext uri="{FF2B5EF4-FFF2-40B4-BE49-F238E27FC236}">
                <a16:creationId xmlns:a16="http://schemas.microsoft.com/office/drawing/2014/main" id="{628CABF8-19D8-4F3C-994F-4D35EC7A2C3E}"/>
              </a:ext>
            </a:extLst>
          </p:cNvPr>
          <p:cNvSpPr>
            <a:spLocks noGrp="1"/>
          </p:cNvSpPr>
          <p:nvPr>
            <p:ph idx="1" hasCustomPrompt="1"/>
          </p:nvPr>
        </p:nvSpPr>
        <p:spPr>
          <a:xfrm>
            <a:off x="850392" y="2825496"/>
            <a:ext cx="6190488" cy="3346704"/>
          </a:xfrm>
        </p:spPr>
        <p:txBody>
          <a:bodyPr rtlCol="0"/>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rtl="0"/>
            <a:r>
              <a:rPr lang="fr-CA" noProof="0"/>
              <a:t>Modifiez les styles du texte du masque</a:t>
            </a:r>
          </a:p>
          <a:p>
            <a:pPr lvl="1" rtl="0"/>
            <a:r>
              <a:rPr lang="fr-CA" noProof="0"/>
              <a:t>Deuxième niveau</a:t>
            </a:r>
          </a:p>
          <a:p>
            <a:pPr lvl="2" rtl="0"/>
            <a:r>
              <a:rPr lang="fr-CA" noProof="0"/>
              <a:t>Troisième niveau</a:t>
            </a:r>
          </a:p>
          <a:p>
            <a:pPr lvl="3" rtl="0"/>
            <a:r>
              <a:rPr lang="fr-CA" noProof="0"/>
              <a:t>Quatrième niveau</a:t>
            </a:r>
          </a:p>
        </p:txBody>
      </p:sp>
      <p:sp>
        <p:nvSpPr>
          <p:cNvPr id="4" name="Espace réservé de la date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defRPr>
            </a:lvl1pPr>
          </a:lstStyle>
          <a:p>
            <a:pPr rtl="0"/>
            <a:r>
              <a:rPr lang="fr-CA" noProof="0"/>
              <a:t>3/9/20XX</a:t>
            </a:r>
          </a:p>
        </p:txBody>
      </p:sp>
      <p:sp>
        <p:nvSpPr>
          <p:cNvPr id="5" name="Espace réservé du pied de page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rtlCol="0"/>
          <a:lstStyle>
            <a:lvl1pPr>
              <a:defRPr baseline="0">
                <a:solidFill>
                  <a:schemeClr val="accent2"/>
                </a:solidFill>
              </a:defRPr>
            </a:lvl1pPr>
          </a:lstStyle>
          <a:p>
            <a:pPr rtl="0"/>
            <a:r>
              <a:rPr lang="fr-CA" noProof="0"/>
              <a:t>Titre de la présentation</a:t>
            </a:r>
          </a:p>
        </p:txBody>
      </p:sp>
      <p:sp>
        <p:nvSpPr>
          <p:cNvPr id="6" name="Espace réservé du numéro de diapositive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fr-CA" noProof="0" smtClean="0"/>
              <a:pPr rtl="0"/>
              <a:t>‹#›</a:t>
            </a:fld>
            <a:endParaRPr lang="fr-CA" noProof="0"/>
          </a:p>
        </p:txBody>
      </p:sp>
      <p:cxnSp>
        <p:nvCxnSpPr>
          <p:cNvPr id="9" name="Connecteur droit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sme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fr-CA" noProof="0"/>
          </a:p>
        </p:txBody>
      </p:sp>
      <p:sp>
        <p:nvSpPr>
          <p:cNvPr id="19" name="Graphisme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fr-CA" noProof="0"/>
          </a:p>
        </p:txBody>
      </p:sp>
    </p:spTree>
    <p:extLst>
      <p:ext uri="{BB962C8B-B14F-4D97-AF65-F5344CB8AC3E}">
        <p14:creationId xmlns:p14="http://schemas.microsoft.com/office/powerpoint/2010/main" val="2223888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 id="2147483718" r:id="rId1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27.jpg"/></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457200" y="1598246"/>
            <a:ext cx="4412419" cy="3626217"/>
          </a:xfrm>
        </p:spPr>
        <p:txBody>
          <a:bodyPr anchor="t">
            <a:normAutofit/>
          </a:bodyPr>
          <a:lstStyle/>
          <a:p>
            <a:pPr algn="r"/>
            <a:r>
              <a:rPr lang="en-US" sz="3800" spc="400" dirty="0"/>
              <a:t>Onboarding </a:t>
            </a:r>
            <a:br>
              <a:rPr lang="en-US" sz="3800" spc="400" dirty="0"/>
            </a:br>
            <a:br>
              <a:rPr lang="en-US" sz="3800" spc="400" dirty="0"/>
            </a:br>
            <a:r>
              <a:rPr lang="en-US" sz="3800" spc="400" dirty="0"/>
              <a:t>Agile &amp; Frameworks</a:t>
            </a:r>
            <a:endParaRPr lang="en-US" sz="3800"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a:xfrm>
            <a:off x="457200" y="5350213"/>
            <a:ext cx="4412417" cy="1031537"/>
          </a:xfrm>
        </p:spPr>
        <p:txBody>
          <a:bodyPr vert="horz" lIns="91440" tIns="45720" rIns="91440" bIns="45720" rtlCol="0">
            <a:normAutofit/>
          </a:bodyPr>
          <a:lstStyle/>
          <a:p>
            <a:r>
              <a:rPr lang="en-US" dirty="0"/>
              <a:t>Montrium</a:t>
            </a:r>
            <a:br>
              <a:rPr lang="en-US" dirty="0"/>
            </a:br>
            <a:endParaRPr lang="en-US" dirty="0"/>
          </a:p>
          <a:p>
            <a:endParaRPr lang="en-US" dirty="0"/>
          </a:p>
        </p:txBody>
      </p:sp>
      <p:sp>
        <p:nvSpPr>
          <p:cNvPr id="11"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13" name="Straight Connector 12">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62E40727-1C23-9DD8-8850-0DD7276810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0106" y="1598246"/>
            <a:ext cx="4783504" cy="4783504"/>
          </a:xfrm>
          <a:prstGeom prst="rect">
            <a:avLst/>
          </a:prstGeom>
        </p:spPr>
      </p:pic>
      <p:sp>
        <p:nvSpPr>
          <p:cNvPr id="15"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38200" y="1336390"/>
            <a:ext cx="6155988" cy="1182927"/>
          </a:xfrm>
        </p:spPr>
        <p:txBody>
          <a:bodyPr vert="horz" lIns="91440" tIns="45720" rIns="91440" bIns="45720" rtlCol="0" anchor="t">
            <a:noAutofit/>
          </a:bodyPr>
          <a:lstStyle/>
          <a:p>
            <a:r>
              <a:rPr lang="en-US" sz="4000" kern="1200">
                <a:solidFill>
                  <a:schemeClr val="tx1"/>
                </a:solidFill>
                <a:latin typeface="+mj-lt"/>
                <a:ea typeface="+mj-ea"/>
                <a:cs typeface="+mj-cs"/>
              </a:rPr>
              <a:t>Roles &amp; Responsibilities</a:t>
            </a:r>
            <a:endParaRPr lang="en-US" sz="4000" kern="1200" dirty="0">
              <a:solidFill>
                <a:schemeClr val="tx1"/>
              </a:solidFill>
              <a:latin typeface="+mj-lt"/>
              <a:ea typeface="+mj-ea"/>
              <a:cs typeface="+mj-cs"/>
            </a:endParaRP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7962190" y="623907"/>
            <a:ext cx="4114800" cy="365125"/>
          </a:xfrm>
        </p:spPr>
        <p:txBody>
          <a:bodyPr vert="horz" lIns="91440" tIns="45720" rIns="91440" bIns="45720" rtlCol="0" anchor="ctr">
            <a:normAutofit/>
          </a:bodyPr>
          <a:lstStyle/>
          <a:p>
            <a:pPr>
              <a:spcAft>
                <a:spcPts val="600"/>
              </a:spcAft>
            </a:pPr>
            <a:r>
              <a:rPr lang="en-US" b="1" i="0" kern="1200" cap="all" spc="100" baseline="0">
                <a:latin typeface="+mn-lt"/>
                <a:ea typeface="+mn-ea"/>
                <a:cs typeface="+mn-cs"/>
              </a:rPr>
              <a:t>Onboarding – Agile &amp; Scrum</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8200" y="2177152"/>
            <a:ext cx="6190412" cy="2251974"/>
          </a:xfrm>
        </p:spPr>
        <p:txBody>
          <a:bodyPr vert="horz" lIns="91440" tIns="45720" rIns="91440" bIns="45720" rtlCol="0" anchor="t">
            <a:normAutofit/>
          </a:bodyPr>
          <a:lstStyle/>
          <a:p>
            <a:pPr>
              <a:lnSpc>
                <a:spcPct val="90000"/>
              </a:lnSpc>
            </a:pPr>
            <a:r>
              <a:rPr lang="en-US" sz="1400" b="1" dirty="0">
                <a:solidFill>
                  <a:schemeClr val="accent1"/>
                </a:solidFill>
              </a:rPr>
              <a:t>Product Owner (PO) </a:t>
            </a:r>
          </a:p>
          <a:p>
            <a:pPr marL="285750" indent="-285750">
              <a:buFont typeface="Arial" panose="020B0604020202020204" pitchFamily="34" charset="0"/>
              <a:buChar char="•"/>
            </a:pPr>
            <a:r>
              <a:rPr lang="en-US" sz="1400" dirty="0"/>
              <a:t>is accountable for </a:t>
            </a:r>
            <a:r>
              <a:rPr lang="en-US" sz="1400" dirty="0">
                <a:solidFill>
                  <a:schemeClr val="accent1"/>
                </a:solidFill>
              </a:rPr>
              <a:t>maximizing the value of the product </a:t>
            </a:r>
            <a:r>
              <a:rPr lang="en-US" sz="1400" dirty="0"/>
              <a:t>resulting from the work of his/her team,</a:t>
            </a:r>
          </a:p>
          <a:p>
            <a:pPr marL="285750" indent="-285750">
              <a:buFont typeface="Arial" panose="020B0604020202020204" pitchFamily="34" charset="0"/>
              <a:buChar char="•"/>
            </a:pPr>
            <a:r>
              <a:rPr lang="en-US" sz="1400" dirty="0"/>
              <a:t>is accountable for effective Product Backlog management </a:t>
            </a:r>
            <a:br>
              <a:rPr lang="en-US" sz="1400" dirty="0"/>
            </a:br>
            <a:r>
              <a:rPr lang="en-US" sz="1400" dirty="0"/>
              <a:t>(priorities, missions' clarity, Sprint goal definition, etc.),</a:t>
            </a:r>
          </a:p>
          <a:p>
            <a:pPr marL="285750" indent="-285750">
              <a:buFont typeface="Arial" panose="020B0604020202020204" pitchFamily="34" charset="0"/>
              <a:buChar char="•"/>
            </a:pPr>
            <a:r>
              <a:rPr lang="en-US" sz="1400" dirty="0"/>
              <a:t>may delegate some responsibilities to others but always remains accountable (based on the team maturity).</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10</a:t>
            </a:fld>
            <a:endParaRPr lang="en-US"/>
          </a:p>
        </p:txBody>
      </p:sp>
      <p:pic>
        <p:nvPicPr>
          <p:cNvPr id="2" name="Image 9">
            <a:extLst>
              <a:ext uri="{FF2B5EF4-FFF2-40B4-BE49-F238E27FC236}">
                <a16:creationId xmlns:a16="http://schemas.microsoft.com/office/drawing/2014/main" id="{BB0BAEC8-A977-588E-EC2F-07A1ABEC50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7673" y="1086007"/>
            <a:ext cx="4999317" cy="2866619"/>
          </a:xfrm>
          <a:prstGeom prst="rect">
            <a:avLst/>
          </a:prstGeom>
        </p:spPr>
      </p:pic>
      <p:sp>
        <p:nvSpPr>
          <p:cNvPr id="5" name="Content Placeholder 3">
            <a:extLst>
              <a:ext uri="{FF2B5EF4-FFF2-40B4-BE49-F238E27FC236}">
                <a16:creationId xmlns:a16="http://schemas.microsoft.com/office/drawing/2014/main" id="{17CA2B94-CDE0-FF78-0002-CA0B9F61FA3D}"/>
              </a:ext>
            </a:extLst>
          </p:cNvPr>
          <p:cNvSpPr txBox="1">
            <a:spLocks/>
          </p:cNvSpPr>
          <p:nvPr/>
        </p:nvSpPr>
        <p:spPr>
          <a:xfrm>
            <a:off x="838200" y="4429127"/>
            <a:ext cx="6190412" cy="2292348"/>
          </a:xfrm>
          <a:prstGeom prst="rect">
            <a:avLst/>
          </a:prstGeom>
        </p:spPr>
        <p:txBody>
          <a:bodyPr vert="horz" lIns="91440" tIns="45720" rIns="91440" bIns="45720" rtlCol="0" anchor="t">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1400" b="1" dirty="0">
                <a:solidFill>
                  <a:schemeClr val="accent5"/>
                </a:solidFill>
              </a:rPr>
              <a:t>Developers</a:t>
            </a:r>
            <a:r>
              <a:rPr lang="en-CA" sz="1400" dirty="0">
                <a:solidFill>
                  <a:schemeClr val="accent5"/>
                </a:solidFill>
              </a:rPr>
              <a:t> </a:t>
            </a:r>
          </a:p>
          <a:p>
            <a:pPr marL="285750" indent="-285750">
              <a:buFont typeface="Arial" panose="020B0604020202020204" pitchFamily="34" charset="0"/>
              <a:buChar char="•"/>
            </a:pPr>
            <a:r>
              <a:rPr lang="en-US" sz="1400" dirty="0"/>
              <a:t>are </a:t>
            </a:r>
            <a:r>
              <a:rPr lang="en-US" sz="1400" dirty="0">
                <a:solidFill>
                  <a:schemeClr val="accent5"/>
                </a:solidFill>
              </a:rPr>
              <a:t>committed</a:t>
            </a:r>
            <a:r>
              <a:rPr lang="en-US" sz="1400" dirty="0"/>
              <a:t> to creating any aspect of a usable increment each Sprint,</a:t>
            </a:r>
          </a:p>
          <a:p>
            <a:pPr marL="285750" indent="-285750">
              <a:buFont typeface="Arial" panose="020B0604020202020204" pitchFamily="34" charset="0"/>
              <a:buChar char="•"/>
            </a:pPr>
            <a:r>
              <a:rPr lang="en-US" sz="1400" dirty="0"/>
              <a:t>are </a:t>
            </a:r>
            <a:r>
              <a:rPr lang="en-US" sz="1400" dirty="0">
                <a:solidFill>
                  <a:schemeClr val="accent5"/>
                </a:solidFill>
              </a:rPr>
              <a:t>accountable</a:t>
            </a:r>
            <a:r>
              <a:rPr lang="en-US" sz="1400" dirty="0"/>
              <a:t> for:</a:t>
            </a:r>
          </a:p>
          <a:p>
            <a:pPr marL="514350" lvl="1" indent="-285750"/>
            <a:r>
              <a:rPr lang="en-US" sz="1200" dirty="0"/>
              <a:t>Creating a </a:t>
            </a:r>
            <a:r>
              <a:rPr lang="en-US" sz="1200" b="1" dirty="0"/>
              <a:t>plan</a:t>
            </a:r>
            <a:r>
              <a:rPr lang="en-US" sz="1200" dirty="0"/>
              <a:t> for the Sprint,</a:t>
            </a:r>
          </a:p>
          <a:p>
            <a:pPr marL="514350" lvl="1" indent="-285750"/>
            <a:r>
              <a:rPr lang="en-US" sz="1200" dirty="0"/>
              <a:t>Instilling </a:t>
            </a:r>
            <a:r>
              <a:rPr lang="en-US" sz="1200" b="1" dirty="0"/>
              <a:t>quality</a:t>
            </a:r>
            <a:r>
              <a:rPr lang="en-US" sz="1200" dirty="0"/>
              <a:t> by adhering to a Definition of Done (DoD),</a:t>
            </a:r>
          </a:p>
          <a:p>
            <a:pPr marL="514350" lvl="1" indent="-285750"/>
            <a:r>
              <a:rPr lang="en-US" sz="1200" b="1" dirty="0"/>
              <a:t>Adapting</a:t>
            </a:r>
            <a:r>
              <a:rPr lang="en-US" sz="1200" dirty="0"/>
              <a:t> their plan each day toward the Sprint Goal,</a:t>
            </a:r>
          </a:p>
          <a:p>
            <a:pPr marL="514350" lvl="1" indent="-285750"/>
            <a:r>
              <a:rPr lang="en-US" sz="1200" b="1" dirty="0"/>
              <a:t>Supporting</a:t>
            </a:r>
            <a:r>
              <a:rPr lang="en-US" sz="1200" dirty="0"/>
              <a:t> each other accountable</a:t>
            </a:r>
          </a:p>
        </p:txBody>
      </p:sp>
      <p:sp>
        <p:nvSpPr>
          <p:cNvPr id="6" name="Content Placeholder 3">
            <a:extLst>
              <a:ext uri="{FF2B5EF4-FFF2-40B4-BE49-F238E27FC236}">
                <a16:creationId xmlns:a16="http://schemas.microsoft.com/office/drawing/2014/main" id="{72E70FCB-40A9-3AB3-0FAD-A554182AD547}"/>
              </a:ext>
            </a:extLst>
          </p:cNvPr>
          <p:cNvSpPr txBox="1">
            <a:spLocks/>
          </p:cNvSpPr>
          <p:nvPr/>
        </p:nvSpPr>
        <p:spPr>
          <a:xfrm>
            <a:off x="7077673" y="4429129"/>
            <a:ext cx="4914302" cy="2292348"/>
          </a:xfrm>
          <a:prstGeom prst="rect">
            <a:avLst/>
          </a:prstGeom>
        </p:spPr>
        <p:txBody>
          <a:bodyPr vert="horz" lIns="91440" tIns="45720" rIns="91440" bIns="45720" rtlCol="0" anchor="t">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1400" b="1" dirty="0">
                <a:solidFill>
                  <a:schemeClr val="accent6"/>
                </a:solidFill>
              </a:rPr>
              <a:t>Agilist (SM/AC) </a:t>
            </a:r>
          </a:p>
          <a:p>
            <a:pPr marL="285750" indent="-285750">
              <a:buFont typeface="Arial" panose="020B0604020202020204" pitchFamily="34" charset="0"/>
              <a:buChar char="•"/>
            </a:pPr>
            <a:r>
              <a:rPr lang="en-US" sz="1400" dirty="0"/>
              <a:t>is accountable for </a:t>
            </a:r>
            <a:r>
              <a:rPr lang="en-US" sz="1400" dirty="0">
                <a:solidFill>
                  <a:schemeClr val="accent6"/>
                </a:solidFill>
              </a:rPr>
              <a:t>establishing</a:t>
            </a:r>
            <a:r>
              <a:rPr lang="en-US" sz="1400" dirty="0"/>
              <a:t> Scrum practices</a:t>
            </a:r>
          </a:p>
          <a:p>
            <a:pPr marL="285750" indent="-285750">
              <a:buFont typeface="Arial" panose="020B0604020202020204" pitchFamily="34" charset="0"/>
              <a:buChar char="•"/>
            </a:pPr>
            <a:r>
              <a:rPr lang="en-US" sz="1400" dirty="0"/>
              <a:t>is accountable for the </a:t>
            </a:r>
            <a:r>
              <a:rPr lang="en-US" sz="1400" dirty="0">
                <a:solidFill>
                  <a:schemeClr val="accent6"/>
                </a:solidFill>
              </a:rPr>
              <a:t>Team’s effectiveness </a:t>
            </a:r>
            <a:r>
              <a:rPr lang="en-US" sz="1400" dirty="0"/>
              <a:t>by enabling the members to improve its practices</a:t>
            </a:r>
          </a:p>
          <a:p>
            <a:pPr marL="285750" indent="-285750">
              <a:buFont typeface="Arial" panose="020B0604020202020204" pitchFamily="34" charset="0"/>
              <a:buChar char="•"/>
            </a:pPr>
            <a:r>
              <a:rPr lang="en-US" sz="1400" dirty="0">
                <a:solidFill>
                  <a:schemeClr val="accent6"/>
                </a:solidFill>
              </a:rPr>
              <a:t>serves</a:t>
            </a:r>
            <a:r>
              <a:rPr lang="en-US" sz="1400" dirty="0"/>
              <a:t> the Team to remove any organizational blocker</a:t>
            </a:r>
          </a:p>
        </p:txBody>
      </p:sp>
    </p:spTree>
    <p:extLst>
      <p:ext uri="{BB962C8B-B14F-4D97-AF65-F5344CB8AC3E}">
        <p14:creationId xmlns:p14="http://schemas.microsoft.com/office/powerpoint/2010/main" val="133224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7962190" y="623907"/>
            <a:ext cx="4114800" cy="365125"/>
          </a:xfrm>
        </p:spPr>
        <p:txBody>
          <a:bodyPr vert="horz" lIns="91440" tIns="45720" rIns="91440" bIns="45720" rtlCol="0" anchor="ctr">
            <a:normAutofit/>
          </a:bodyPr>
          <a:lstStyle/>
          <a:p>
            <a:pPr>
              <a:spcAft>
                <a:spcPts val="600"/>
              </a:spcAft>
            </a:pPr>
            <a:r>
              <a:rPr lang="en-US" b="1" i="0" kern="1200" cap="all" spc="100" baseline="0">
                <a:latin typeface="+mn-lt"/>
                <a:ea typeface="+mn-ea"/>
                <a:cs typeface="+mn-cs"/>
              </a:rPr>
              <a:t>Onboarding – Agile &amp; Scrum</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11</a:t>
            </a:fld>
            <a:endParaRPr lang="en-US"/>
          </a:p>
        </p:txBody>
      </p:sp>
      <p:pic>
        <p:nvPicPr>
          <p:cNvPr id="9" name="Content Placeholder 8" descr="A diagram of a scrum framework&#10;&#10;Description automatically generated with low confidence">
            <a:extLst>
              <a:ext uri="{FF2B5EF4-FFF2-40B4-BE49-F238E27FC236}">
                <a16:creationId xmlns:a16="http://schemas.microsoft.com/office/drawing/2014/main" id="{61FB2876-A50F-5E59-C565-15AAFF70F350}"/>
              </a:ext>
            </a:extLst>
          </p:cNvPr>
          <p:cNvPicPr>
            <a:picLocks noGrp="1" noChangeAspect="1"/>
          </p:cNvPicPr>
          <p:nvPr>
            <p:ph idx="1"/>
          </p:nvPr>
        </p:nvPicPr>
        <p:blipFill>
          <a:blip r:embed="rId2"/>
          <a:stretch>
            <a:fillRect/>
          </a:stretch>
        </p:blipFill>
        <p:spPr>
          <a:xfrm>
            <a:off x="1919287" y="951867"/>
            <a:ext cx="8353425" cy="5906133"/>
          </a:xfrm>
        </p:spPr>
      </p:pic>
    </p:spTree>
    <p:extLst>
      <p:ext uri="{BB962C8B-B14F-4D97-AF65-F5344CB8AC3E}">
        <p14:creationId xmlns:p14="http://schemas.microsoft.com/office/powerpoint/2010/main" val="2815582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a:xfrm>
            <a:off x="457200" y="1598246"/>
            <a:ext cx="4412419" cy="3626217"/>
          </a:xfrm>
        </p:spPr>
        <p:txBody>
          <a:bodyPr vert="horz" lIns="91440" tIns="45720" rIns="91440" bIns="45720" rtlCol="0" anchor="t">
            <a:normAutofit/>
          </a:bodyPr>
          <a:lstStyle/>
          <a:p>
            <a:r>
              <a:rPr lang="en-US" sz="6800" b="1" i="0" kern="1200" cap="all" spc="400" baseline="0">
                <a:latin typeface="+mj-lt"/>
                <a:ea typeface="+mj-ea"/>
                <a:cs typeface="+mj-cs"/>
              </a:rPr>
              <a:t>KANBAN</a:t>
            </a:r>
            <a:endParaRPr lang="en-US" sz="6800" b="1" i="0" kern="1200" cap="all" baseline="0">
              <a:latin typeface="+mj-lt"/>
              <a:ea typeface="+mj-ea"/>
              <a:cs typeface="+mj-cs"/>
            </a:endParaRPr>
          </a:p>
        </p:txBody>
      </p:sp>
      <p:sp>
        <p:nvSpPr>
          <p:cNvPr id="7" name="Date Placeholder 6">
            <a:extLst>
              <a:ext uri="{FF2B5EF4-FFF2-40B4-BE49-F238E27FC236}">
                <a16:creationId xmlns:a16="http://schemas.microsoft.com/office/drawing/2014/main" id="{05C25F72-F9A7-42F9-9720-0801ED77D4D1}"/>
              </a:ext>
            </a:extLst>
          </p:cNvPr>
          <p:cNvSpPr>
            <a:spLocks noGrp="1"/>
          </p:cNvSpPr>
          <p:nvPr>
            <p:ph type="dt" sz="half" idx="10"/>
          </p:nvPr>
        </p:nvSpPr>
        <p:spPr>
          <a:xfrm>
            <a:off x="838200" y="224937"/>
            <a:ext cx="2743200" cy="365125"/>
          </a:xfrm>
        </p:spPr>
        <p:txBody>
          <a:bodyPr vert="horz" lIns="91440" tIns="45720" rIns="91440" bIns="45720" rtlCol="0" anchor="ctr">
            <a:normAutofit/>
          </a:bodyPr>
          <a:lstStyle/>
          <a:p>
            <a:pPr>
              <a:spcAft>
                <a:spcPts val="600"/>
              </a:spcAft>
            </a:pPr>
            <a:r>
              <a:rPr lang="en-US" dirty="0"/>
              <a:t>Montrium</a:t>
            </a:r>
            <a:endParaRPr lang="en-US"/>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a:xfrm>
            <a:off x="8610600" y="224937"/>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12</a:t>
            </a:fld>
            <a:endParaRPr lang="en-US"/>
          </a:p>
        </p:txBody>
      </p:sp>
      <p:sp>
        <p:nvSpPr>
          <p:cNvPr id="20"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22" name="Straight Connector 2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11" name="Picture 10" descr="A group of hands holding sticky notes&#10;&#10;Description automatically generated with low confidence">
            <a:extLst>
              <a:ext uri="{FF2B5EF4-FFF2-40B4-BE49-F238E27FC236}">
                <a16:creationId xmlns:a16="http://schemas.microsoft.com/office/drawing/2014/main" id="{D511EA7A-3BAA-9A86-CA02-CE3D426B562C}"/>
              </a:ext>
            </a:extLst>
          </p:cNvPr>
          <p:cNvPicPr>
            <a:picLocks noChangeAspect="1"/>
          </p:cNvPicPr>
          <p:nvPr/>
        </p:nvPicPr>
        <p:blipFill>
          <a:blip r:embed="rId2"/>
          <a:stretch>
            <a:fillRect/>
          </a:stretch>
        </p:blipFill>
        <p:spPr>
          <a:xfrm>
            <a:off x="5986926" y="1901299"/>
            <a:ext cx="5569864" cy="4177398"/>
          </a:xfrm>
          <a:prstGeom prst="rect">
            <a:avLst/>
          </a:prstGeom>
        </p:spPr>
      </p:pic>
      <p:sp>
        <p:nvSpPr>
          <p:cNvPr id="24"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12" name="Text Placeholder 3">
            <a:extLst>
              <a:ext uri="{FF2B5EF4-FFF2-40B4-BE49-F238E27FC236}">
                <a16:creationId xmlns:a16="http://schemas.microsoft.com/office/drawing/2014/main" id="{B6E9FD59-5D11-D96B-BEAF-107B9D06A50F}"/>
              </a:ext>
            </a:extLst>
          </p:cNvPr>
          <p:cNvSpPr txBox="1">
            <a:spLocks/>
          </p:cNvSpPr>
          <p:nvPr/>
        </p:nvSpPr>
        <p:spPr>
          <a:xfrm>
            <a:off x="457200" y="2971297"/>
            <a:ext cx="4412417" cy="1031537"/>
          </a:xfrm>
          <a:prstGeom prst="rect">
            <a:avLst/>
          </a:prstGeom>
        </p:spPr>
        <p:txBody>
          <a:bodyPr vert="horz" lIns="91440" tIns="45720" rIns="91440" bIns="45720" rtlCol="0">
            <a:normAutofit lnSpcReduction="10000"/>
          </a:bodyPr>
          <a:lstStyle>
            <a:lvl1pPr marL="0" indent="0" algn="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t>What it is </a:t>
            </a:r>
          </a:p>
          <a:p>
            <a:r>
              <a:rPr lang="en-US" sz="3200" dirty="0"/>
              <a:t>How it works</a:t>
            </a:r>
          </a:p>
        </p:txBody>
      </p:sp>
    </p:spTree>
    <p:extLst>
      <p:ext uri="{BB962C8B-B14F-4D97-AF65-F5344CB8AC3E}">
        <p14:creationId xmlns:p14="http://schemas.microsoft.com/office/powerpoint/2010/main" val="2615824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38200" y="1336390"/>
            <a:ext cx="6155988" cy="1182927"/>
          </a:xfrm>
        </p:spPr>
        <p:txBody>
          <a:bodyPr vert="horz" lIns="91440" tIns="45720" rIns="91440" bIns="45720" rtlCol="0" anchor="t">
            <a:noAutofit/>
          </a:bodyPr>
          <a:lstStyle/>
          <a:p>
            <a:r>
              <a:rPr lang="en-US" sz="4000" kern="1200" dirty="0">
                <a:solidFill>
                  <a:schemeClr val="tx1"/>
                </a:solidFill>
                <a:latin typeface="+mj-lt"/>
                <a:ea typeface="+mj-ea"/>
                <a:cs typeface="+mj-cs"/>
              </a:rPr>
              <a:t>Principles &amp; Values</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7962190" y="623907"/>
            <a:ext cx="4114800" cy="365125"/>
          </a:xfrm>
        </p:spPr>
        <p:txBody>
          <a:bodyPr vert="horz" lIns="91440" tIns="45720" rIns="91440" bIns="45720" rtlCol="0" anchor="ctr">
            <a:normAutofit/>
          </a:bodyPr>
          <a:lstStyle/>
          <a:p>
            <a:pPr>
              <a:spcAft>
                <a:spcPts val="600"/>
              </a:spcAft>
            </a:pPr>
            <a:r>
              <a:rPr lang="en-US" b="1" i="0" kern="1200" cap="all" spc="100" baseline="0">
                <a:latin typeface="+mn-lt"/>
                <a:ea typeface="+mn-ea"/>
                <a:cs typeface="+mn-cs"/>
              </a:rPr>
              <a:t>Onboarding – Agile &amp; Scrum</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13</a:t>
            </a:fld>
            <a:endParaRPr lang="en-US"/>
          </a:p>
        </p:txBody>
      </p:sp>
      <p:pic>
        <p:nvPicPr>
          <p:cNvPr id="4" name="Picture 3" descr="A picture containing text, screenshot, font, handwriting&#10;&#10;Description automatically generated">
            <a:extLst>
              <a:ext uri="{FF2B5EF4-FFF2-40B4-BE49-F238E27FC236}">
                <a16:creationId xmlns:a16="http://schemas.microsoft.com/office/drawing/2014/main" id="{44A52429-2B0B-ED3D-50C1-E169AEA621C1}"/>
              </a:ext>
            </a:extLst>
          </p:cNvPr>
          <p:cNvPicPr>
            <a:picLocks noChangeAspect="1"/>
          </p:cNvPicPr>
          <p:nvPr/>
        </p:nvPicPr>
        <p:blipFill>
          <a:blip r:embed="rId2"/>
          <a:stretch>
            <a:fillRect/>
          </a:stretch>
        </p:blipFill>
        <p:spPr>
          <a:xfrm>
            <a:off x="6096000" y="1967226"/>
            <a:ext cx="5415165" cy="4095320"/>
          </a:xfrm>
          <a:prstGeom prst="rect">
            <a:avLst/>
          </a:prstGeom>
        </p:spPr>
      </p:pic>
      <p:sp>
        <p:nvSpPr>
          <p:cNvPr id="7" name="TextBox 6">
            <a:extLst>
              <a:ext uri="{FF2B5EF4-FFF2-40B4-BE49-F238E27FC236}">
                <a16:creationId xmlns:a16="http://schemas.microsoft.com/office/drawing/2014/main" id="{B2BA37EE-4031-C631-3C68-A712346AA272}"/>
              </a:ext>
            </a:extLst>
          </p:cNvPr>
          <p:cNvSpPr txBox="1"/>
          <p:nvPr/>
        </p:nvSpPr>
        <p:spPr>
          <a:xfrm>
            <a:off x="838200" y="2306726"/>
            <a:ext cx="4962525" cy="4247317"/>
          </a:xfrm>
          <a:prstGeom prst="rect">
            <a:avLst/>
          </a:prstGeom>
          <a:noFill/>
        </p:spPr>
        <p:txBody>
          <a:bodyPr wrap="square" lIns="91440" tIns="45720" rIns="91440" bIns="45720" anchor="t">
            <a:spAutoFit/>
          </a:bodyPr>
          <a:lstStyle/>
          <a:p>
            <a:r>
              <a:rPr lang="en-US" noProof="0" dirty="0">
                <a:solidFill>
                  <a:schemeClr val="accent1"/>
                </a:solidFill>
              </a:rPr>
              <a:t>Kanban</a:t>
            </a:r>
            <a:r>
              <a:rPr lang="en-US" noProof="0" dirty="0"/>
              <a:t> is another framework more suitable when the main goal of the team is to focus on "JUST IN TIME“ (JIT) actions.</a:t>
            </a:r>
          </a:p>
          <a:p>
            <a:endParaRPr lang="en-US" dirty="0"/>
          </a:p>
          <a:p>
            <a:r>
              <a:rPr lang="en-US" dirty="0"/>
              <a:t>To perform well, it is very important to be aware of the concept of limit </a:t>
            </a:r>
            <a:r>
              <a:rPr lang="en-US" dirty="0">
                <a:solidFill>
                  <a:schemeClr val="accent1"/>
                </a:solidFill>
              </a:rPr>
              <a:t>Work in Progress</a:t>
            </a:r>
            <a:r>
              <a:rPr lang="en-US" dirty="0"/>
              <a:t> (WIP).</a:t>
            </a:r>
          </a:p>
          <a:p>
            <a:endParaRPr lang="en-US" noProof="0" dirty="0"/>
          </a:p>
          <a:p>
            <a:r>
              <a:rPr lang="en-US" dirty="0"/>
              <a:t>All is about “</a:t>
            </a:r>
            <a:r>
              <a:rPr lang="en-US" dirty="0">
                <a:solidFill>
                  <a:schemeClr val="accent1"/>
                </a:solidFill>
              </a:rPr>
              <a:t>triage</a:t>
            </a:r>
            <a:r>
              <a:rPr lang="en-US" dirty="0"/>
              <a:t>”: the team ability to start &amp; stop a work depending on the learning, the internal team milestones, and the potential new priorities. </a:t>
            </a:r>
          </a:p>
          <a:p>
            <a:endParaRPr lang="en-US" noProof="0" dirty="0"/>
          </a:p>
          <a:p>
            <a:r>
              <a:rPr lang="en-US" noProof="0" dirty="0"/>
              <a:t>K</a:t>
            </a:r>
            <a:r>
              <a:rPr lang="en-US" dirty="0"/>
              <a:t>anban is a continuous process (where Scrum is an incremental process).</a:t>
            </a:r>
            <a:endParaRPr lang="en-CA" noProof="0" dirty="0"/>
          </a:p>
        </p:txBody>
      </p:sp>
    </p:spTree>
    <p:extLst>
      <p:ext uri="{BB962C8B-B14F-4D97-AF65-F5344CB8AC3E}">
        <p14:creationId xmlns:p14="http://schemas.microsoft.com/office/powerpoint/2010/main" val="435083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7962190" y="623907"/>
            <a:ext cx="4114800" cy="365125"/>
          </a:xfrm>
        </p:spPr>
        <p:txBody>
          <a:bodyPr vert="horz" lIns="91440" tIns="45720" rIns="91440" bIns="45720" rtlCol="0" anchor="ctr">
            <a:normAutofit/>
          </a:bodyPr>
          <a:lstStyle/>
          <a:p>
            <a:pPr>
              <a:spcAft>
                <a:spcPts val="600"/>
              </a:spcAft>
            </a:pPr>
            <a:r>
              <a:rPr lang="en-US" b="1" i="0" kern="1200" cap="all" spc="100" baseline="0">
                <a:latin typeface="+mn-lt"/>
                <a:ea typeface="+mn-ea"/>
                <a:cs typeface="+mn-cs"/>
              </a:rPr>
              <a:t>Onboarding – Agile &amp; Scrum</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03776" y="1591552"/>
            <a:ext cx="4949324" cy="4582237"/>
          </a:xfrm>
        </p:spPr>
        <p:txBody>
          <a:bodyPr vert="horz" lIns="91440" tIns="45720" rIns="91440" bIns="45720" rtlCol="0" anchor="t">
            <a:normAutofit fontScale="85000" lnSpcReduction="10000"/>
          </a:bodyPr>
          <a:lstStyle/>
          <a:p>
            <a:pPr>
              <a:lnSpc>
                <a:spcPct val="90000"/>
              </a:lnSpc>
            </a:pPr>
            <a:r>
              <a:rPr lang="en-US" sz="2400" b="1" dirty="0">
                <a:solidFill>
                  <a:schemeClr val="accent1"/>
                </a:solidFill>
              </a:rPr>
              <a:t>Team Milestones</a:t>
            </a:r>
          </a:p>
          <a:p>
            <a:pPr>
              <a:lnSpc>
                <a:spcPct val="90000"/>
              </a:lnSpc>
            </a:pPr>
            <a:r>
              <a:rPr lang="en-US" sz="1800" dirty="0"/>
              <a:t>At each stage, the team must be able to quickly make a decision (start, stop, continue). </a:t>
            </a:r>
          </a:p>
          <a:p>
            <a:pPr marL="342900" indent="-342900">
              <a:lnSpc>
                <a:spcPct val="90000"/>
              </a:lnSpc>
              <a:buAutoNum type="arabicPeriod"/>
            </a:pPr>
            <a:r>
              <a:rPr lang="en-US" sz="1800" dirty="0"/>
              <a:t>Pick a work item based on its </a:t>
            </a:r>
            <a:r>
              <a:rPr lang="en-US" sz="1800" dirty="0">
                <a:solidFill>
                  <a:schemeClr val="accent1"/>
                </a:solidFill>
              </a:rPr>
              <a:t>criticality</a:t>
            </a:r>
            <a:r>
              <a:rPr lang="en-US" sz="1800" dirty="0"/>
              <a:t> (priority and severity) and your skills,</a:t>
            </a:r>
          </a:p>
          <a:p>
            <a:pPr marL="342900" indent="-342900">
              <a:lnSpc>
                <a:spcPct val="90000"/>
              </a:lnSpc>
              <a:buAutoNum type="arabicPeriod"/>
            </a:pPr>
            <a:r>
              <a:rPr lang="en-US" sz="1800" dirty="0"/>
              <a:t>Perform a rapid </a:t>
            </a:r>
            <a:r>
              <a:rPr lang="en-US" sz="1800" dirty="0">
                <a:solidFill>
                  <a:schemeClr val="accent1"/>
                </a:solidFill>
              </a:rPr>
              <a:t>analysis</a:t>
            </a:r>
            <a:r>
              <a:rPr lang="en-US" sz="1800" dirty="0"/>
              <a:t> to get enough information to adjust priority and predictability (projected working time),</a:t>
            </a:r>
          </a:p>
          <a:p>
            <a:pPr marL="342900" indent="-342900">
              <a:lnSpc>
                <a:spcPct val="90000"/>
              </a:lnSpc>
              <a:buAutoNum type="arabicPeriod"/>
            </a:pPr>
            <a:r>
              <a:rPr lang="en-US" sz="1800" dirty="0"/>
              <a:t>Request a team </a:t>
            </a:r>
            <a:r>
              <a:rPr lang="en-US" sz="1800" dirty="0">
                <a:solidFill>
                  <a:schemeClr val="accent1"/>
                </a:solidFill>
              </a:rPr>
              <a:t>code review </a:t>
            </a:r>
            <a:r>
              <a:rPr lang="en-US" sz="1800" dirty="0"/>
              <a:t>to optimize your work and confirm the resolution of the request,</a:t>
            </a:r>
          </a:p>
          <a:p>
            <a:pPr marL="342900" indent="-342900">
              <a:lnSpc>
                <a:spcPct val="90000"/>
              </a:lnSpc>
              <a:buAutoNum type="arabicPeriod"/>
            </a:pPr>
            <a:r>
              <a:rPr lang="en-US" sz="1800" dirty="0"/>
              <a:t>Deliver and secure the final work by linking it to a </a:t>
            </a:r>
            <a:r>
              <a:rPr lang="en-US" sz="1800" dirty="0">
                <a:solidFill>
                  <a:schemeClr val="accent1"/>
                </a:solidFill>
              </a:rPr>
              <a:t>future release</a:t>
            </a:r>
            <a:r>
              <a:rPr lang="en-US" sz="1800" dirty="0"/>
              <a:t>.</a:t>
            </a:r>
          </a:p>
          <a:p>
            <a:pPr>
              <a:lnSpc>
                <a:spcPct val="90000"/>
              </a:lnSpc>
            </a:pPr>
            <a:endParaRPr lang="en-US" sz="1800" dirty="0"/>
          </a:p>
          <a:p>
            <a:pPr>
              <a:lnSpc>
                <a:spcPct val="90000"/>
              </a:lnSpc>
            </a:pPr>
            <a:r>
              <a:rPr lang="en-US" sz="1800" dirty="0"/>
              <a:t>Items are “</a:t>
            </a:r>
            <a:r>
              <a:rPr lang="en-US" sz="1800" b="1" dirty="0"/>
              <a:t>pulled</a:t>
            </a:r>
            <a:r>
              <a:rPr lang="en-US" sz="1800" dirty="0"/>
              <a:t>” directly from the backlog and not “pushed”. </a:t>
            </a:r>
          </a:p>
          <a:p>
            <a:pPr>
              <a:lnSpc>
                <a:spcPct val="90000"/>
              </a:lnSpc>
            </a:pPr>
            <a:r>
              <a:rPr lang="en-US" sz="1800" dirty="0">
                <a:ea typeface="+mn-lt"/>
                <a:cs typeface="+mn-lt"/>
              </a:rPr>
              <a:t>The clarity of the Sprint backlog cards is essential (information provided justifying the criticality)</a:t>
            </a:r>
            <a:endParaRPr lang="en-US" dirty="0"/>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14</a:t>
            </a:fld>
            <a:endParaRPr lang="en-US"/>
          </a:p>
        </p:txBody>
      </p:sp>
      <p:pic>
        <p:nvPicPr>
          <p:cNvPr id="6" name="Picture 5" descr="A picture containing text, screenshot, diagram, font&#10;&#10;Description automatically generated">
            <a:extLst>
              <a:ext uri="{FF2B5EF4-FFF2-40B4-BE49-F238E27FC236}">
                <a16:creationId xmlns:a16="http://schemas.microsoft.com/office/drawing/2014/main" id="{F4B5CAB6-15AE-E771-874A-B2730E476255}"/>
              </a:ext>
            </a:extLst>
          </p:cNvPr>
          <p:cNvPicPr>
            <a:picLocks noChangeAspect="1"/>
          </p:cNvPicPr>
          <p:nvPr/>
        </p:nvPicPr>
        <p:blipFill>
          <a:blip r:embed="rId2"/>
          <a:stretch>
            <a:fillRect/>
          </a:stretch>
        </p:blipFill>
        <p:spPr>
          <a:xfrm>
            <a:off x="5890654" y="2110225"/>
            <a:ext cx="6301346" cy="3544889"/>
          </a:xfrm>
          <a:prstGeom prst="rect">
            <a:avLst/>
          </a:prstGeom>
        </p:spPr>
      </p:pic>
    </p:spTree>
    <p:extLst>
      <p:ext uri="{BB962C8B-B14F-4D97-AF65-F5344CB8AC3E}">
        <p14:creationId xmlns:p14="http://schemas.microsoft.com/office/powerpoint/2010/main" val="32394181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38200" y="1336390"/>
            <a:ext cx="6155988" cy="1182927"/>
          </a:xfrm>
        </p:spPr>
        <p:txBody>
          <a:bodyPr vert="horz" lIns="91440" tIns="45720" rIns="91440" bIns="45720" rtlCol="0" anchor="t">
            <a:noAutofit/>
          </a:bodyPr>
          <a:lstStyle/>
          <a:p>
            <a:r>
              <a:rPr lang="en-US" sz="4000" kern="1200">
                <a:solidFill>
                  <a:schemeClr val="tx1"/>
                </a:solidFill>
                <a:latin typeface="+mj-lt"/>
                <a:ea typeface="+mj-ea"/>
                <a:cs typeface="+mj-cs"/>
              </a:rPr>
              <a:t>Roles &amp; Responsibilities</a:t>
            </a:r>
            <a:endParaRPr lang="en-US" sz="4000" kern="1200" dirty="0">
              <a:solidFill>
                <a:schemeClr val="tx1"/>
              </a:solidFill>
              <a:latin typeface="+mj-lt"/>
              <a:ea typeface="+mj-ea"/>
              <a:cs typeface="+mj-cs"/>
            </a:endParaRP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7962190" y="623907"/>
            <a:ext cx="4114800" cy="365125"/>
          </a:xfrm>
        </p:spPr>
        <p:txBody>
          <a:bodyPr vert="horz" lIns="91440" tIns="45720" rIns="91440" bIns="45720" rtlCol="0" anchor="ctr">
            <a:normAutofit/>
          </a:bodyPr>
          <a:lstStyle/>
          <a:p>
            <a:pPr>
              <a:spcAft>
                <a:spcPts val="600"/>
              </a:spcAft>
            </a:pPr>
            <a:r>
              <a:rPr lang="en-US" b="1" i="0" kern="1200" cap="all" spc="100" baseline="0">
                <a:latin typeface="+mn-lt"/>
                <a:ea typeface="+mn-ea"/>
                <a:cs typeface="+mn-cs"/>
              </a:rPr>
              <a:t>Onboarding – Agile &amp; Scrum</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8200" y="2177152"/>
            <a:ext cx="6190412" cy="2251974"/>
          </a:xfrm>
        </p:spPr>
        <p:txBody>
          <a:bodyPr vert="horz" lIns="91440" tIns="45720" rIns="91440" bIns="45720" rtlCol="0" anchor="t">
            <a:normAutofit/>
          </a:bodyPr>
          <a:lstStyle/>
          <a:p>
            <a:pPr>
              <a:lnSpc>
                <a:spcPct val="90000"/>
              </a:lnSpc>
            </a:pPr>
            <a:r>
              <a:rPr lang="en-US" sz="1400" b="1" dirty="0">
                <a:solidFill>
                  <a:schemeClr val="accent1"/>
                </a:solidFill>
              </a:rPr>
              <a:t>Product Owner (PO) </a:t>
            </a:r>
          </a:p>
          <a:p>
            <a:pPr marL="285750" indent="-285750">
              <a:buFont typeface="Arial" panose="020B0604020202020204" pitchFamily="34" charset="0"/>
              <a:buChar char="•"/>
            </a:pPr>
            <a:r>
              <a:rPr lang="en-US" sz="1400" dirty="0"/>
              <a:t>is accountable for </a:t>
            </a:r>
            <a:r>
              <a:rPr lang="en-US" sz="1400" dirty="0">
                <a:solidFill>
                  <a:schemeClr val="accent1"/>
                </a:solidFill>
              </a:rPr>
              <a:t>maximizing the value of the product </a:t>
            </a:r>
            <a:r>
              <a:rPr lang="en-US" sz="1400" dirty="0"/>
              <a:t>resulting from the work of his/her team,</a:t>
            </a:r>
          </a:p>
          <a:p>
            <a:pPr marL="285750" indent="-285750">
              <a:buFont typeface="Arial" panose="020B0604020202020204" pitchFamily="34" charset="0"/>
              <a:buChar char="•"/>
            </a:pPr>
            <a:r>
              <a:rPr lang="en-US" sz="1400" dirty="0"/>
              <a:t>is accountable for effective Product Backlog management </a:t>
            </a:r>
            <a:br>
              <a:rPr lang="en-US" sz="1400" dirty="0"/>
            </a:br>
            <a:r>
              <a:rPr lang="en-US" sz="1400" dirty="0"/>
              <a:t>(priorities),</a:t>
            </a:r>
          </a:p>
          <a:p>
            <a:pPr marL="285750" indent="-285750">
              <a:buFont typeface="Arial" panose="020B0604020202020204" pitchFamily="34" charset="0"/>
              <a:buChar char="•"/>
            </a:pPr>
            <a:r>
              <a:rPr lang="en-US" sz="1400" dirty="0"/>
              <a:t>may delegate some responsibilities to others but always remains accountable (based on the team maturity).</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15</a:t>
            </a:fld>
            <a:endParaRPr lang="en-US"/>
          </a:p>
        </p:txBody>
      </p:sp>
      <p:pic>
        <p:nvPicPr>
          <p:cNvPr id="2" name="Image 9">
            <a:extLst>
              <a:ext uri="{FF2B5EF4-FFF2-40B4-BE49-F238E27FC236}">
                <a16:creationId xmlns:a16="http://schemas.microsoft.com/office/drawing/2014/main" id="{BB0BAEC8-A977-588E-EC2F-07A1ABEC50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7673" y="1086007"/>
            <a:ext cx="4999317" cy="2866619"/>
          </a:xfrm>
          <a:prstGeom prst="rect">
            <a:avLst/>
          </a:prstGeom>
        </p:spPr>
      </p:pic>
      <p:sp>
        <p:nvSpPr>
          <p:cNvPr id="5" name="Content Placeholder 3">
            <a:extLst>
              <a:ext uri="{FF2B5EF4-FFF2-40B4-BE49-F238E27FC236}">
                <a16:creationId xmlns:a16="http://schemas.microsoft.com/office/drawing/2014/main" id="{17CA2B94-CDE0-FF78-0002-CA0B9F61FA3D}"/>
              </a:ext>
            </a:extLst>
          </p:cNvPr>
          <p:cNvSpPr txBox="1">
            <a:spLocks/>
          </p:cNvSpPr>
          <p:nvPr/>
        </p:nvSpPr>
        <p:spPr>
          <a:xfrm>
            <a:off x="838200" y="4429127"/>
            <a:ext cx="6190412" cy="2292348"/>
          </a:xfrm>
          <a:prstGeom prst="rect">
            <a:avLst/>
          </a:prstGeom>
        </p:spPr>
        <p:txBody>
          <a:bodyPr vert="horz" lIns="91440" tIns="45720" rIns="91440" bIns="45720" rtlCol="0" anchor="t">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1400" b="1" dirty="0">
                <a:solidFill>
                  <a:schemeClr val="accent5"/>
                </a:solidFill>
              </a:rPr>
              <a:t>Developers</a:t>
            </a:r>
            <a:r>
              <a:rPr lang="en-CA" sz="1400" dirty="0">
                <a:solidFill>
                  <a:schemeClr val="accent5"/>
                </a:solidFill>
              </a:rPr>
              <a:t> </a:t>
            </a:r>
          </a:p>
          <a:p>
            <a:pPr marL="285750" indent="-285750">
              <a:buFont typeface="Arial" panose="020B0604020202020204" pitchFamily="34" charset="0"/>
              <a:buChar char="•"/>
            </a:pPr>
            <a:r>
              <a:rPr lang="en-US" sz="1400" dirty="0"/>
              <a:t>are </a:t>
            </a:r>
            <a:r>
              <a:rPr lang="en-US" sz="1400" dirty="0">
                <a:solidFill>
                  <a:schemeClr val="accent5"/>
                </a:solidFill>
              </a:rPr>
              <a:t>committed</a:t>
            </a:r>
            <a:r>
              <a:rPr lang="en-US" sz="1400" dirty="0"/>
              <a:t> to creating any aspect of a usable increment each Sprint,</a:t>
            </a:r>
          </a:p>
          <a:p>
            <a:pPr marL="285750" indent="-285750">
              <a:buFont typeface="Arial" panose="020B0604020202020204" pitchFamily="34" charset="0"/>
              <a:buChar char="•"/>
            </a:pPr>
            <a:r>
              <a:rPr lang="en-US" sz="1400" dirty="0"/>
              <a:t>are </a:t>
            </a:r>
            <a:r>
              <a:rPr lang="en-US" sz="1400" dirty="0">
                <a:solidFill>
                  <a:schemeClr val="accent5"/>
                </a:solidFill>
              </a:rPr>
              <a:t>accountable</a:t>
            </a:r>
            <a:r>
              <a:rPr lang="en-US" sz="1400" dirty="0"/>
              <a:t> for:</a:t>
            </a:r>
          </a:p>
          <a:p>
            <a:pPr marL="514350" lvl="1" indent="-285750"/>
            <a:r>
              <a:rPr lang="en-US" sz="1200" b="1" dirty="0"/>
              <a:t>Closing</a:t>
            </a:r>
            <a:r>
              <a:rPr lang="en-US" sz="1200" dirty="0"/>
              <a:t> a work item or a specific task,</a:t>
            </a:r>
          </a:p>
          <a:p>
            <a:pPr marL="514350" lvl="1" indent="-285750"/>
            <a:r>
              <a:rPr lang="en-US" sz="1200" dirty="0"/>
              <a:t>Respecting the </a:t>
            </a:r>
            <a:r>
              <a:rPr lang="en-US" sz="1200" b="1" dirty="0"/>
              <a:t>quality</a:t>
            </a:r>
            <a:r>
              <a:rPr lang="en-US" sz="1200" dirty="0"/>
              <a:t> flow and practices at each step of the progression,</a:t>
            </a:r>
          </a:p>
          <a:p>
            <a:pPr marL="514350" lvl="1" indent="-285750"/>
            <a:r>
              <a:rPr lang="en-US" sz="1200" b="1" dirty="0"/>
              <a:t>Adapting</a:t>
            </a:r>
            <a:r>
              <a:rPr lang="en-US" sz="1200" dirty="0"/>
              <a:t> their plan as soon as a new top priority is brought by the PO,</a:t>
            </a:r>
          </a:p>
          <a:p>
            <a:pPr marL="514350" lvl="1" indent="-285750"/>
            <a:r>
              <a:rPr lang="en-US" sz="1200" b="1" dirty="0"/>
              <a:t>Supporting</a:t>
            </a:r>
            <a:r>
              <a:rPr lang="en-US" sz="1200" dirty="0"/>
              <a:t> each other accountable</a:t>
            </a:r>
          </a:p>
        </p:txBody>
      </p:sp>
      <p:sp>
        <p:nvSpPr>
          <p:cNvPr id="6" name="Content Placeholder 3">
            <a:extLst>
              <a:ext uri="{FF2B5EF4-FFF2-40B4-BE49-F238E27FC236}">
                <a16:creationId xmlns:a16="http://schemas.microsoft.com/office/drawing/2014/main" id="{72E70FCB-40A9-3AB3-0FAD-A554182AD547}"/>
              </a:ext>
            </a:extLst>
          </p:cNvPr>
          <p:cNvSpPr txBox="1">
            <a:spLocks/>
          </p:cNvSpPr>
          <p:nvPr/>
        </p:nvSpPr>
        <p:spPr>
          <a:xfrm>
            <a:off x="7077673" y="4429129"/>
            <a:ext cx="4914302" cy="2292348"/>
          </a:xfrm>
          <a:prstGeom prst="rect">
            <a:avLst/>
          </a:prstGeom>
        </p:spPr>
        <p:txBody>
          <a:bodyPr vert="horz" lIns="91440" tIns="45720" rIns="91440" bIns="45720" rtlCol="0" anchor="t">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1400" b="1" dirty="0">
                <a:solidFill>
                  <a:schemeClr val="accent6"/>
                </a:solidFill>
              </a:rPr>
              <a:t>Agilist (SM/AC) </a:t>
            </a:r>
          </a:p>
          <a:p>
            <a:pPr marL="285750" indent="-285750">
              <a:buFont typeface="Arial" panose="020B0604020202020204" pitchFamily="34" charset="0"/>
              <a:buChar char="•"/>
            </a:pPr>
            <a:r>
              <a:rPr lang="en-US" sz="1400" dirty="0"/>
              <a:t>is accountable for </a:t>
            </a:r>
            <a:r>
              <a:rPr lang="en-US" sz="1400" dirty="0">
                <a:solidFill>
                  <a:schemeClr val="accent6"/>
                </a:solidFill>
              </a:rPr>
              <a:t>establishing</a:t>
            </a:r>
            <a:r>
              <a:rPr lang="en-US" sz="1400" dirty="0"/>
              <a:t> Kanban practices</a:t>
            </a:r>
          </a:p>
          <a:p>
            <a:pPr marL="285750" indent="-285750">
              <a:buFont typeface="Arial" panose="020B0604020202020204" pitchFamily="34" charset="0"/>
              <a:buChar char="•"/>
            </a:pPr>
            <a:r>
              <a:rPr lang="en-US" sz="1400" dirty="0"/>
              <a:t>is accountable for the </a:t>
            </a:r>
            <a:r>
              <a:rPr lang="en-US" sz="1400" dirty="0">
                <a:solidFill>
                  <a:schemeClr val="accent6"/>
                </a:solidFill>
              </a:rPr>
              <a:t>Team’s effectiveness </a:t>
            </a:r>
            <a:r>
              <a:rPr lang="en-US" sz="1400" dirty="0"/>
              <a:t>by enabling the members to improve its practices</a:t>
            </a:r>
          </a:p>
          <a:p>
            <a:pPr marL="285750" indent="-285750">
              <a:buFont typeface="Arial" panose="020B0604020202020204" pitchFamily="34" charset="0"/>
              <a:buChar char="•"/>
            </a:pPr>
            <a:r>
              <a:rPr lang="en-US" sz="1400" dirty="0">
                <a:solidFill>
                  <a:schemeClr val="accent6"/>
                </a:solidFill>
              </a:rPr>
              <a:t>serves</a:t>
            </a:r>
            <a:r>
              <a:rPr lang="en-US" sz="1400" dirty="0"/>
              <a:t> the Team to remove any organizational blocker</a:t>
            </a:r>
          </a:p>
        </p:txBody>
      </p:sp>
      <p:sp>
        <p:nvSpPr>
          <p:cNvPr id="7" name="Rectangle 6">
            <a:extLst>
              <a:ext uri="{FF2B5EF4-FFF2-40B4-BE49-F238E27FC236}">
                <a16:creationId xmlns:a16="http://schemas.microsoft.com/office/drawing/2014/main" id="{3CCB65B5-A659-1A48-C9C7-65848041A773}"/>
              </a:ext>
            </a:extLst>
          </p:cNvPr>
          <p:cNvSpPr/>
          <p:nvPr/>
        </p:nvSpPr>
        <p:spPr>
          <a:xfrm rot="21381732">
            <a:off x="7257601" y="1390602"/>
            <a:ext cx="1720758" cy="37519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solidFill>
                  <a:schemeClr val="bg1"/>
                </a:solidFill>
                <a:latin typeface="Comic Sans MS" panose="030F0702030302020204" pitchFamily="66" charset="0"/>
              </a:rPr>
              <a:t>Kanban Team</a:t>
            </a:r>
          </a:p>
        </p:txBody>
      </p:sp>
    </p:spTree>
    <p:extLst>
      <p:ext uri="{BB962C8B-B14F-4D97-AF65-F5344CB8AC3E}">
        <p14:creationId xmlns:p14="http://schemas.microsoft.com/office/powerpoint/2010/main" val="19136773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7962190" y="623907"/>
            <a:ext cx="4114800" cy="365125"/>
          </a:xfrm>
        </p:spPr>
        <p:txBody>
          <a:bodyPr vert="horz" lIns="91440" tIns="45720" rIns="91440" bIns="45720" rtlCol="0" anchor="ctr">
            <a:normAutofit/>
          </a:bodyPr>
          <a:lstStyle/>
          <a:p>
            <a:pPr>
              <a:spcAft>
                <a:spcPts val="600"/>
              </a:spcAft>
            </a:pPr>
            <a:r>
              <a:rPr lang="en-US" b="1" i="0" kern="1200" cap="all" spc="100" baseline="0">
                <a:latin typeface="+mn-lt"/>
                <a:ea typeface="+mn-ea"/>
                <a:cs typeface="+mn-cs"/>
              </a:rPr>
              <a:t>Onboarding – Agile &amp; Scrum</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16</a:t>
            </a:fld>
            <a:endParaRPr lang="en-US"/>
          </a:p>
        </p:txBody>
      </p:sp>
      <p:pic>
        <p:nvPicPr>
          <p:cNvPr id="5" name="Picture 4" descr="A picture containing text, screenshot, diagram, map&#10;&#10;Description automatically generated">
            <a:extLst>
              <a:ext uri="{FF2B5EF4-FFF2-40B4-BE49-F238E27FC236}">
                <a16:creationId xmlns:a16="http://schemas.microsoft.com/office/drawing/2014/main" id="{436C8FBA-12A3-4413-DED2-21812E9B07D9}"/>
              </a:ext>
            </a:extLst>
          </p:cNvPr>
          <p:cNvPicPr>
            <a:picLocks noChangeAspect="1"/>
          </p:cNvPicPr>
          <p:nvPr/>
        </p:nvPicPr>
        <p:blipFill>
          <a:blip r:embed="rId2"/>
          <a:stretch>
            <a:fillRect/>
          </a:stretch>
        </p:blipFill>
        <p:spPr>
          <a:xfrm>
            <a:off x="1336557" y="1415157"/>
            <a:ext cx="9518886" cy="4818936"/>
          </a:xfrm>
          <a:prstGeom prst="rect">
            <a:avLst/>
          </a:prstGeom>
        </p:spPr>
      </p:pic>
    </p:spTree>
    <p:extLst>
      <p:ext uri="{BB962C8B-B14F-4D97-AF65-F5344CB8AC3E}">
        <p14:creationId xmlns:p14="http://schemas.microsoft.com/office/powerpoint/2010/main" val="35337841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a:xfrm>
            <a:off x="457200" y="1598246"/>
            <a:ext cx="4412419" cy="3626217"/>
          </a:xfrm>
        </p:spPr>
        <p:txBody>
          <a:bodyPr vert="horz" lIns="91440" tIns="45720" rIns="91440" bIns="45720" rtlCol="0" anchor="t">
            <a:normAutofit/>
          </a:bodyPr>
          <a:lstStyle/>
          <a:p>
            <a:r>
              <a:rPr lang="en-US" sz="6800" b="1" i="0" kern="1200" cap="all" spc="400" baseline="0" dirty="0">
                <a:latin typeface="+mj-lt"/>
                <a:ea typeface="+mj-ea"/>
                <a:cs typeface="+mj-cs"/>
              </a:rPr>
              <a:t>Agile Tools</a:t>
            </a:r>
            <a:endParaRPr lang="en-US" sz="6800" b="1" i="0" kern="1200" cap="all" baseline="0" dirty="0">
              <a:latin typeface="+mj-lt"/>
              <a:ea typeface="+mj-ea"/>
              <a:cs typeface="+mj-cs"/>
            </a:endParaRPr>
          </a:p>
        </p:txBody>
      </p:sp>
      <p:sp>
        <p:nvSpPr>
          <p:cNvPr id="7" name="Date Placeholder 6">
            <a:extLst>
              <a:ext uri="{FF2B5EF4-FFF2-40B4-BE49-F238E27FC236}">
                <a16:creationId xmlns:a16="http://schemas.microsoft.com/office/drawing/2014/main" id="{05C25F72-F9A7-42F9-9720-0801ED77D4D1}"/>
              </a:ext>
            </a:extLst>
          </p:cNvPr>
          <p:cNvSpPr>
            <a:spLocks noGrp="1"/>
          </p:cNvSpPr>
          <p:nvPr>
            <p:ph type="dt" sz="half" idx="10"/>
          </p:nvPr>
        </p:nvSpPr>
        <p:spPr>
          <a:xfrm>
            <a:off x="838200" y="224937"/>
            <a:ext cx="2743200" cy="365125"/>
          </a:xfrm>
        </p:spPr>
        <p:txBody>
          <a:bodyPr vert="horz" lIns="91440" tIns="45720" rIns="91440" bIns="45720" rtlCol="0" anchor="ctr">
            <a:normAutofit/>
          </a:bodyPr>
          <a:lstStyle/>
          <a:p>
            <a:pPr>
              <a:spcAft>
                <a:spcPts val="600"/>
              </a:spcAft>
            </a:pPr>
            <a:r>
              <a:rPr lang="en-US" dirty="0"/>
              <a:t>Montrium</a:t>
            </a:r>
            <a:endParaRPr lang="en-US"/>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a:xfrm>
            <a:off x="8610600" y="224937"/>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17</a:t>
            </a:fld>
            <a:endParaRPr lang="en-US"/>
          </a:p>
        </p:txBody>
      </p:sp>
      <p:sp>
        <p:nvSpPr>
          <p:cNvPr id="20"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22" name="Straight Connector 2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24"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12" name="Text Placeholder 3">
            <a:extLst>
              <a:ext uri="{FF2B5EF4-FFF2-40B4-BE49-F238E27FC236}">
                <a16:creationId xmlns:a16="http://schemas.microsoft.com/office/drawing/2014/main" id="{B6E9FD59-5D11-D96B-BEAF-107B9D06A50F}"/>
              </a:ext>
            </a:extLst>
          </p:cNvPr>
          <p:cNvSpPr txBox="1">
            <a:spLocks/>
          </p:cNvSpPr>
          <p:nvPr/>
        </p:nvSpPr>
        <p:spPr>
          <a:xfrm>
            <a:off x="495302" y="3703476"/>
            <a:ext cx="4412417" cy="1031537"/>
          </a:xfrm>
          <a:prstGeom prst="rect">
            <a:avLst/>
          </a:prstGeom>
        </p:spPr>
        <p:txBody>
          <a:bodyPr vert="horz" lIns="91440" tIns="45720" rIns="91440" bIns="45720" rtlCol="0">
            <a:normAutofit lnSpcReduction="10000"/>
          </a:bodyPr>
          <a:lstStyle>
            <a:lvl1pPr marL="0" indent="0" algn="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t>What it is </a:t>
            </a:r>
          </a:p>
          <a:p>
            <a:r>
              <a:rPr lang="en-US" sz="3200" dirty="0"/>
              <a:t>How it works</a:t>
            </a:r>
          </a:p>
        </p:txBody>
      </p:sp>
      <p:pic>
        <p:nvPicPr>
          <p:cNvPr id="2" name="Picture 1" descr="A picture containing cartoon, clipart, graphics, animated cartoon&#10;&#10;Description automatically generated">
            <a:extLst>
              <a:ext uri="{FF2B5EF4-FFF2-40B4-BE49-F238E27FC236}">
                <a16:creationId xmlns:a16="http://schemas.microsoft.com/office/drawing/2014/main" id="{6313F102-81FC-9439-5412-26EACBC9036A}"/>
              </a:ext>
            </a:extLst>
          </p:cNvPr>
          <p:cNvPicPr>
            <a:picLocks noChangeAspect="1"/>
          </p:cNvPicPr>
          <p:nvPr/>
        </p:nvPicPr>
        <p:blipFill>
          <a:blip r:embed="rId2"/>
          <a:stretch>
            <a:fillRect/>
          </a:stretch>
        </p:blipFill>
        <p:spPr>
          <a:xfrm>
            <a:off x="5848508" y="2452831"/>
            <a:ext cx="5968149" cy="3358440"/>
          </a:xfrm>
          <a:prstGeom prst="rect">
            <a:avLst/>
          </a:prstGeom>
        </p:spPr>
      </p:pic>
    </p:spTree>
    <p:extLst>
      <p:ext uri="{BB962C8B-B14F-4D97-AF65-F5344CB8AC3E}">
        <p14:creationId xmlns:p14="http://schemas.microsoft.com/office/powerpoint/2010/main" val="3902170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 20">
            <a:extLst>
              <a:ext uri="{FF2B5EF4-FFF2-40B4-BE49-F238E27FC236}">
                <a16:creationId xmlns:a16="http://schemas.microsoft.com/office/drawing/2014/main" id="{14A9DD49-3140-087D-855A-56BB1829C06D}"/>
              </a:ext>
            </a:extLst>
          </p:cNvPr>
          <p:cNvPicPr>
            <a:picLocks noChangeAspect="1"/>
          </p:cNvPicPr>
          <p:nvPr/>
        </p:nvPicPr>
        <p:blipFill>
          <a:blip r:embed="rId3"/>
          <a:stretch>
            <a:fillRect/>
          </a:stretch>
        </p:blipFill>
        <p:spPr>
          <a:xfrm>
            <a:off x="6622676" y="2057400"/>
            <a:ext cx="4729536" cy="3057958"/>
          </a:xfrm>
          <a:prstGeom prst="rect">
            <a:avLst/>
          </a:prstGeom>
          <a:noFill/>
        </p:spPr>
      </p:pic>
      <p:sp>
        <p:nvSpPr>
          <p:cNvPr id="4" name="Espace réservé au contenu 3">
            <a:extLst>
              <a:ext uri="{FF2B5EF4-FFF2-40B4-BE49-F238E27FC236}">
                <a16:creationId xmlns:a16="http://schemas.microsoft.com/office/drawing/2014/main" id="{B0881FA9-F3B0-4912-B0E1-352094195C30}"/>
              </a:ext>
            </a:extLst>
          </p:cNvPr>
          <p:cNvSpPr>
            <a:spLocks noGrp="1"/>
          </p:cNvSpPr>
          <p:nvPr>
            <p:ph type="body" sz="half" idx="2"/>
          </p:nvPr>
        </p:nvSpPr>
        <p:spPr>
          <a:xfrm>
            <a:off x="839788" y="2057400"/>
            <a:ext cx="5204665" cy="4343400"/>
          </a:xfrm>
        </p:spPr>
        <p:txBody>
          <a:bodyPr vert="horz" lIns="91440" tIns="45720" rIns="91440" bIns="45720" rtlCol="0" anchor="t">
            <a:normAutofit lnSpcReduction="10000"/>
          </a:bodyPr>
          <a:lstStyle/>
          <a:p>
            <a:pPr rtl="0"/>
            <a:r>
              <a:rPr lang="en-US" sz="1400" b="1" dirty="0"/>
              <a:t>Foundations:</a:t>
            </a:r>
          </a:p>
          <a:p>
            <a:pPr marL="342900" indent="-342900" rtl="0">
              <a:buFont typeface="Arial" panose="020B0604020202020204" pitchFamily="34" charset="0"/>
              <a:buChar char="•"/>
            </a:pPr>
            <a:r>
              <a:rPr lang="en-US" sz="1400" b="1" dirty="0"/>
              <a:t>Grooming</a:t>
            </a:r>
            <a:r>
              <a:rPr lang="en-US" sz="1400" dirty="0"/>
              <a:t> helps me understand purpose and clarify scope for each User/Tech Story. </a:t>
            </a:r>
          </a:p>
          <a:p>
            <a:pPr marL="800100" lvl="1" indent="-342900">
              <a:buFont typeface="Arial" panose="020B0604020202020204" pitchFamily="34" charset="0"/>
              <a:buChar char="•"/>
            </a:pPr>
            <a:r>
              <a:rPr lang="en-US" sz="1200" dirty="0"/>
              <a:t>Grooming is a team conversation to sort out ideas, share knowledge, and be prepared for future work.</a:t>
            </a:r>
          </a:p>
          <a:p>
            <a:pPr marL="342900" indent="-342900" rtl="0">
              <a:buFont typeface="Arial" panose="020B0604020202020204" pitchFamily="34" charset="0"/>
              <a:buChar char="•"/>
            </a:pPr>
            <a:r>
              <a:rPr lang="en-US" sz="1400" b="1" dirty="0"/>
              <a:t>Planning</a:t>
            </a:r>
            <a:r>
              <a:rPr lang="en-US" sz="1400" dirty="0"/>
              <a:t> helps me estimate the feasibility of delivering items through the new Sprint.</a:t>
            </a:r>
          </a:p>
          <a:p>
            <a:pPr marL="800100" lvl="1" indent="-342900">
              <a:buFont typeface="Arial" panose="020B0604020202020204" pitchFamily="34" charset="0"/>
              <a:buChar char="•"/>
            </a:pPr>
            <a:r>
              <a:rPr lang="en-US" sz="1200" dirty="0"/>
              <a:t>Planning is a team </a:t>
            </a:r>
            <a:r>
              <a:rPr lang="en-US" sz="1200" b="1" dirty="0"/>
              <a:t>commitment </a:t>
            </a:r>
            <a:r>
              <a:rPr lang="en-US" sz="1200" dirty="0"/>
              <a:t>to deliver specific functional work that provides defined value.</a:t>
            </a:r>
          </a:p>
          <a:p>
            <a:pPr marL="800100" lvl="1" indent="-342900">
              <a:buFont typeface="Arial" panose="020B0604020202020204" pitchFamily="34" charset="0"/>
              <a:buChar char="•"/>
            </a:pPr>
            <a:r>
              <a:rPr lang="en-US" sz="1200" dirty="0"/>
              <a:t>Planning helps me understand the Sprint goal(s) and my priorities.</a:t>
            </a:r>
          </a:p>
          <a:p>
            <a:pPr marL="342900" indent="-342900" rtl="0">
              <a:buFont typeface="Arial" panose="020B0604020202020204" pitchFamily="34" charset="0"/>
              <a:buChar char="•"/>
            </a:pPr>
            <a:r>
              <a:rPr lang="en-US" sz="1400" b="1" dirty="0"/>
              <a:t>Design Plan </a:t>
            </a:r>
            <a:r>
              <a:rPr lang="en-US" sz="1400" dirty="0"/>
              <a:t>helps me to identify and clarify the technical implementation to reach the goal.</a:t>
            </a:r>
          </a:p>
          <a:p>
            <a:pPr marL="800100" lvl="1" indent="-342900">
              <a:buFont typeface="Arial" panose="020B0604020202020204" pitchFamily="34" charset="0"/>
              <a:buChar char="•"/>
            </a:pPr>
            <a:r>
              <a:rPr lang="en-US" sz="1200" dirty="0"/>
              <a:t>Design plan is a team collaboration to deliver the ideal solution (within time and technical constraints),</a:t>
            </a:r>
          </a:p>
          <a:p>
            <a:pPr marL="800100" lvl="1" indent="-342900">
              <a:buFont typeface="Arial" panose="020B0604020202020204" pitchFamily="34" charset="0"/>
              <a:buChar char="•"/>
            </a:pPr>
            <a:r>
              <a:rPr lang="en-US" sz="1200" b="1" dirty="0"/>
              <a:t>Tasking</a:t>
            </a:r>
            <a:r>
              <a:rPr lang="en-US" sz="1200" dirty="0"/>
              <a:t> is how you represents this implementation work (sequence of important actions to do).</a:t>
            </a:r>
          </a:p>
          <a:p>
            <a:r>
              <a:rPr lang="en-US" sz="1400" dirty="0"/>
              <a:t>Squads share the same foundations. However, each Squad may have specifics team rules depending on their progression.  </a:t>
            </a:r>
          </a:p>
        </p:txBody>
      </p:sp>
      <p:sp>
        <p:nvSpPr>
          <p:cNvPr id="31" name="Date Placeholder 4">
            <a:extLst>
              <a:ext uri="{FF2B5EF4-FFF2-40B4-BE49-F238E27FC236}">
                <a16:creationId xmlns:a16="http://schemas.microsoft.com/office/drawing/2014/main" id="{11AB1F90-D6C8-F3A2-7D5A-B2B21F4CBBB7}"/>
              </a:ext>
            </a:extLst>
          </p:cNvPr>
          <p:cNvSpPr>
            <a:spLocks noGrp="1"/>
          </p:cNvSpPr>
          <p:nvPr>
            <p:ph type="dt" sz="half" idx="10"/>
          </p:nvPr>
        </p:nvSpPr>
        <p:spPr>
          <a:xfrm>
            <a:off x="838200" y="6356350"/>
            <a:ext cx="2743200" cy="365125"/>
          </a:xfrm>
        </p:spPr>
        <p:txBody>
          <a:bodyPr/>
          <a:lstStyle/>
          <a:p>
            <a:pPr rtl="0">
              <a:spcAft>
                <a:spcPts val="600"/>
              </a:spcAft>
            </a:pPr>
            <a:r>
              <a:rPr lang="fr-CA" noProof="0"/>
              <a:t>3/9/20XX</a:t>
            </a:r>
          </a:p>
        </p:txBody>
      </p:sp>
      <p:sp>
        <p:nvSpPr>
          <p:cNvPr id="10" name="Espace réservé du pied de page 9">
            <a:extLst>
              <a:ext uri="{FF2B5EF4-FFF2-40B4-BE49-F238E27FC236}">
                <a16:creationId xmlns:a16="http://schemas.microsoft.com/office/drawing/2014/main" id="{A8C7C3A0-5E78-49C8-B8D4-F3DF62B2BC93}"/>
              </a:ext>
            </a:extLst>
          </p:cNvPr>
          <p:cNvSpPr>
            <a:spLocks noGrp="1"/>
          </p:cNvSpPr>
          <p:nvPr>
            <p:ph type="ftr" sz="quarter" idx="11"/>
          </p:nvPr>
        </p:nvSpPr>
        <p:spPr>
          <a:xfrm>
            <a:off x="4038600" y="6356350"/>
            <a:ext cx="4114800" cy="365125"/>
          </a:xfrm>
        </p:spPr>
        <p:txBody>
          <a:bodyPr rtlCol="0" anchor="ctr">
            <a:normAutofit/>
          </a:bodyPr>
          <a:lstStyle/>
          <a:p>
            <a:pPr rtl="0">
              <a:spcAft>
                <a:spcPts val="600"/>
              </a:spcAft>
            </a:pPr>
            <a:r>
              <a:rPr lang="en-US" dirty="0"/>
              <a:t>Agile Improvements</a:t>
            </a:r>
          </a:p>
        </p:txBody>
      </p:sp>
      <p:sp>
        <p:nvSpPr>
          <p:cNvPr id="11" name="Espace réservé du numéro de diapositive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rtlCol="0" anchor="ctr">
            <a:normAutofit/>
          </a:bodyPr>
          <a:lstStyle/>
          <a:p>
            <a:pPr rtl="0">
              <a:spcAft>
                <a:spcPts val="600"/>
              </a:spcAft>
            </a:pPr>
            <a:fld id="{D8DA9DAA-006C-4F4B-980E-E3DF019B24E2}" type="slidenum">
              <a:rPr lang="fr-CA" smtClean="0"/>
              <a:pPr rtl="0">
                <a:spcAft>
                  <a:spcPts val="600"/>
                </a:spcAft>
              </a:pPr>
              <a:t>18</a:t>
            </a:fld>
            <a:endParaRPr lang="fr-CA"/>
          </a:p>
        </p:txBody>
      </p:sp>
      <p:sp>
        <p:nvSpPr>
          <p:cNvPr id="6" name="Titre 2">
            <a:extLst>
              <a:ext uri="{FF2B5EF4-FFF2-40B4-BE49-F238E27FC236}">
                <a16:creationId xmlns:a16="http://schemas.microsoft.com/office/drawing/2014/main" id="{DCCBD020-69E4-C8A1-8997-18B017D88338}"/>
              </a:ext>
            </a:extLst>
          </p:cNvPr>
          <p:cNvSpPr txBox="1">
            <a:spLocks/>
          </p:cNvSpPr>
          <p:nvPr/>
        </p:nvSpPr>
        <p:spPr>
          <a:xfrm>
            <a:off x="839788" y="457200"/>
            <a:ext cx="5256212" cy="1600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b="1" dirty="0">
                <a:solidFill>
                  <a:schemeClr val="accent1"/>
                </a:solidFill>
              </a:rPr>
              <a:t>Definition of Ready (DoR)</a:t>
            </a:r>
          </a:p>
        </p:txBody>
      </p:sp>
    </p:spTree>
    <p:extLst>
      <p:ext uri="{BB962C8B-B14F-4D97-AF65-F5344CB8AC3E}">
        <p14:creationId xmlns:p14="http://schemas.microsoft.com/office/powerpoint/2010/main" val="13095724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0115FF41-AFA4-4D25-AB42-AB034F4B4FEC}"/>
              </a:ext>
            </a:extLst>
          </p:cNvPr>
          <p:cNvSpPr>
            <a:spLocks noGrp="1"/>
          </p:cNvSpPr>
          <p:nvPr>
            <p:ph type="title"/>
          </p:nvPr>
        </p:nvSpPr>
        <p:spPr>
          <a:xfrm>
            <a:off x="839788" y="457200"/>
            <a:ext cx="5256212" cy="1600200"/>
          </a:xfrm>
        </p:spPr>
        <p:txBody>
          <a:bodyPr rtlCol="0" anchor="b">
            <a:normAutofit/>
          </a:bodyPr>
          <a:lstStyle/>
          <a:p>
            <a:pPr>
              <a:lnSpc>
                <a:spcPct val="90000"/>
              </a:lnSpc>
            </a:pPr>
            <a:r>
              <a:rPr lang="en-US" sz="3200" b="1" dirty="0">
                <a:solidFill>
                  <a:schemeClr val="accent1"/>
                </a:solidFill>
              </a:rPr>
              <a:t>Definition of Done (DoD)</a:t>
            </a:r>
          </a:p>
        </p:txBody>
      </p:sp>
      <p:sp>
        <p:nvSpPr>
          <p:cNvPr id="4" name="Espace réservé au contenu 3">
            <a:extLst>
              <a:ext uri="{FF2B5EF4-FFF2-40B4-BE49-F238E27FC236}">
                <a16:creationId xmlns:a16="http://schemas.microsoft.com/office/drawing/2014/main" id="{B0881FA9-F3B0-4912-B0E1-352094195C30}"/>
              </a:ext>
            </a:extLst>
          </p:cNvPr>
          <p:cNvSpPr>
            <a:spLocks noGrp="1"/>
          </p:cNvSpPr>
          <p:nvPr>
            <p:ph type="body" sz="half" idx="2"/>
          </p:nvPr>
        </p:nvSpPr>
        <p:spPr>
          <a:xfrm>
            <a:off x="839788" y="2057400"/>
            <a:ext cx="5204665" cy="3811588"/>
          </a:xfrm>
        </p:spPr>
        <p:txBody>
          <a:bodyPr vert="horz" lIns="91440" tIns="45720" rIns="91440" bIns="45720" rtlCol="0" anchor="t">
            <a:normAutofit/>
          </a:bodyPr>
          <a:lstStyle/>
          <a:p>
            <a:pPr marL="342900" indent="-342900" rtl="0">
              <a:buFont typeface="Arial" panose="020B0604020202020204" pitchFamily="34" charset="0"/>
              <a:buChar char="•"/>
            </a:pPr>
            <a:r>
              <a:rPr lang="en-US" sz="1400" b="1" dirty="0"/>
              <a:t>Size</a:t>
            </a:r>
            <a:r>
              <a:rPr lang="en-US" sz="1400" dirty="0"/>
              <a:t> helps teammates explore a User Story by sharing our technical understanding. </a:t>
            </a:r>
          </a:p>
          <a:p>
            <a:pPr marL="800100" lvl="1" indent="-342900">
              <a:buFont typeface="Arial" panose="020B0604020202020204" pitchFamily="34" charset="0"/>
              <a:buChar char="•"/>
            </a:pPr>
            <a:r>
              <a:rPr lang="en-US" sz="1200" dirty="0"/>
              <a:t>If we have a </a:t>
            </a:r>
            <a:r>
              <a:rPr lang="en-US" sz="1200" dirty="0">
                <a:highlight>
                  <a:srgbClr val="FFFF00"/>
                </a:highlight>
              </a:rPr>
              <a:t>[5]</a:t>
            </a:r>
            <a:r>
              <a:rPr lang="en-US" sz="1200" dirty="0"/>
              <a:t>, we need to decide what is the best delivering approach: a prior "Spike"? a division of the User Story to reduce its scope?</a:t>
            </a:r>
          </a:p>
          <a:p>
            <a:pPr marL="800100" lvl="1" indent="-342900">
              <a:buFont typeface="Arial" panose="020B0604020202020204" pitchFamily="34" charset="0"/>
              <a:buChar char="•"/>
            </a:pPr>
            <a:r>
              <a:rPr lang="en-US" sz="1200" dirty="0"/>
              <a:t>Simplifying a problem is a recommended approach to implement, test, and learn faster and easier.</a:t>
            </a:r>
          </a:p>
          <a:p>
            <a:pPr marL="800100" lvl="1" indent="-342900">
              <a:buFont typeface="Arial" panose="020B0604020202020204" pitchFamily="34" charset="0"/>
              <a:buChar char="•"/>
            </a:pPr>
            <a:r>
              <a:rPr lang="en-US" sz="1200" b="1" dirty="0"/>
              <a:t>Reminder: </a:t>
            </a:r>
            <a:r>
              <a:rPr lang="en-US" sz="1200" dirty="0"/>
              <a:t>there is no direct relationship between size and time. Something with no unknowns can still take time to be implemented well.</a:t>
            </a:r>
          </a:p>
          <a:p>
            <a:pPr marL="342900" indent="-342900">
              <a:buFont typeface="Arial" panose="020B0604020202020204" pitchFamily="34" charset="0"/>
              <a:buChar char="•"/>
            </a:pPr>
            <a:r>
              <a:rPr lang="en-US" sz="1400" b="1" dirty="0"/>
              <a:t>Code Review </a:t>
            </a:r>
            <a:r>
              <a:rPr lang="en-US" sz="1400" dirty="0"/>
              <a:t>helps teammates acquire technical skills and identify gray areas not initially planned.</a:t>
            </a:r>
          </a:p>
          <a:p>
            <a:pPr marL="800100" lvl="1" indent="-342900">
              <a:buFont typeface="Arial" panose="020B0604020202020204" pitchFamily="34" charset="0"/>
              <a:buChar char="•"/>
            </a:pPr>
            <a:r>
              <a:rPr lang="en-US" sz="1200" dirty="0"/>
              <a:t>The technical solution works well, the test coverage is validated, and the User Story objective is achieved.</a:t>
            </a:r>
          </a:p>
          <a:p>
            <a:pPr marL="342900" indent="-342900">
              <a:buFont typeface="Arial" panose="020B0604020202020204" pitchFamily="34" charset="0"/>
              <a:buChar char="•"/>
            </a:pPr>
            <a:r>
              <a:rPr lang="en-US" sz="1400" dirty="0"/>
              <a:t>The team can explain/describe the initial need and the result obtained or show the deliverables to external members.</a:t>
            </a:r>
            <a:endParaRPr lang="en-US" sz="1400"/>
          </a:p>
          <a:p>
            <a:endParaRPr lang="en-US" sz="1400" dirty="0"/>
          </a:p>
          <a:p>
            <a:endParaRPr lang="en-US" sz="1500" dirty="0">
              <a:solidFill>
                <a:srgbClr val="202124"/>
              </a:solidFill>
            </a:endParaRPr>
          </a:p>
        </p:txBody>
      </p:sp>
      <p:sp>
        <p:nvSpPr>
          <p:cNvPr id="10" name="Espace réservé du pied de page 9">
            <a:extLst>
              <a:ext uri="{FF2B5EF4-FFF2-40B4-BE49-F238E27FC236}">
                <a16:creationId xmlns:a16="http://schemas.microsoft.com/office/drawing/2014/main" id="{A8C7C3A0-5E78-49C8-B8D4-F3DF62B2BC93}"/>
              </a:ext>
            </a:extLst>
          </p:cNvPr>
          <p:cNvSpPr>
            <a:spLocks noGrp="1"/>
          </p:cNvSpPr>
          <p:nvPr>
            <p:ph type="ftr" sz="quarter" idx="11"/>
          </p:nvPr>
        </p:nvSpPr>
        <p:spPr>
          <a:xfrm>
            <a:off x="4038600" y="6356350"/>
            <a:ext cx="4114800" cy="365125"/>
          </a:xfrm>
        </p:spPr>
        <p:txBody>
          <a:bodyPr rtlCol="0" anchor="ctr">
            <a:normAutofit/>
          </a:bodyPr>
          <a:lstStyle/>
          <a:p>
            <a:pPr rtl="0">
              <a:spcAft>
                <a:spcPts val="600"/>
              </a:spcAft>
            </a:pPr>
            <a:r>
              <a:rPr lang="en-US" dirty="0"/>
              <a:t>Agile Improvements</a:t>
            </a:r>
          </a:p>
        </p:txBody>
      </p:sp>
      <p:sp>
        <p:nvSpPr>
          <p:cNvPr id="11" name="Espace réservé du numéro de diapositive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rtlCol="0" anchor="ctr">
            <a:normAutofit/>
          </a:bodyPr>
          <a:lstStyle/>
          <a:p>
            <a:pPr rtl="0">
              <a:spcAft>
                <a:spcPts val="600"/>
              </a:spcAft>
            </a:pPr>
            <a:fld id="{D8DA9DAA-006C-4F4B-980E-E3DF019B24E2}" type="slidenum">
              <a:rPr lang="fr-CA" smtClean="0"/>
              <a:pPr rtl="0">
                <a:spcAft>
                  <a:spcPts val="600"/>
                </a:spcAft>
              </a:pPr>
              <a:t>19</a:t>
            </a:fld>
            <a:endParaRPr lang="fr-CA"/>
          </a:p>
        </p:txBody>
      </p:sp>
      <p:pic>
        <p:nvPicPr>
          <p:cNvPr id="5" name="Image 4" descr="Une image contenant texte, capture d’écran, Police, nombre&#10;&#10;Description générée automatiquement">
            <a:extLst>
              <a:ext uri="{FF2B5EF4-FFF2-40B4-BE49-F238E27FC236}">
                <a16:creationId xmlns:a16="http://schemas.microsoft.com/office/drawing/2014/main" id="{830E256E-CF18-1850-21F8-D1D2C50E9861}"/>
              </a:ext>
            </a:extLst>
          </p:cNvPr>
          <p:cNvPicPr>
            <a:picLocks noChangeAspect="1"/>
          </p:cNvPicPr>
          <p:nvPr/>
        </p:nvPicPr>
        <p:blipFill>
          <a:blip r:embed="rId3"/>
          <a:stretch>
            <a:fillRect/>
          </a:stretch>
        </p:blipFill>
        <p:spPr>
          <a:xfrm>
            <a:off x="6096000" y="1788694"/>
            <a:ext cx="5839839" cy="3499508"/>
          </a:xfrm>
          <a:prstGeom prst="rect">
            <a:avLst/>
          </a:prstGeom>
        </p:spPr>
      </p:pic>
      <p:sp>
        <p:nvSpPr>
          <p:cNvPr id="2" name="TextBox 1">
            <a:extLst>
              <a:ext uri="{FF2B5EF4-FFF2-40B4-BE49-F238E27FC236}">
                <a16:creationId xmlns:a16="http://schemas.microsoft.com/office/drawing/2014/main" id="{C5923136-7B40-C9B7-4551-B87A0396D9A0}"/>
              </a:ext>
            </a:extLst>
          </p:cNvPr>
          <p:cNvSpPr txBox="1"/>
          <p:nvPr/>
        </p:nvSpPr>
        <p:spPr>
          <a:xfrm>
            <a:off x="6670334" y="5419518"/>
            <a:ext cx="4682836"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dirty="0">
                <a:solidFill>
                  <a:srgbClr val="202124"/>
                </a:solidFill>
              </a:rPr>
              <a:t>Complexity </a:t>
            </a:r>
            <a:r>
              <a:rPr lang="en-US" sz="1100" dirty="0">
                <a:solidFill>
                  <a:srgbClr val="040C28"/>
                </a:solidFill>
              </a:rPr>
              <a:t>≠</a:t>
            </a:r>
            <a:r>
              <a:rPr lang="en-US" sz="1100" dirty="0">
                <a:solidFill>
                  <a:srgbClr val="202124"/>
                </a:solidFill>
              </a:rPr>
              <a:t> Complication</a:t>
            </a:r>
            <a:br>
              <a:rPr lang="en-US" sz="1100" dirty="0">
                <a:solidFill>
                  <a:srgbClr val="202124"/>
                </a:solidFill>
              </a:rPr>
            </a:br>
            <a:r>
              <a:rPr lang="en-US" sz="1100" dirty="0">
                <a:solidFill>
                  <a:srgbClr val="202124"/>
                </a:solidFill>
              </a:rPr>
              <a:t>(but sometimes, </a:t>
            </a:r>
            <a:r>
              <a:rPr lang="en-US" sz="1100" dirty="0">
                <a:solidFill>
                  <a:srgbClr val="202124"/>
                </a:solidFill>
                <a:ea typeface="+mn-lt"/>
                <a:cs typeface="+mn-lt"/>
              </a:rPr>
              <a:t>a system can be both</a:t>
            </a:r>
            <a:r>
              <a:rPr lang="en-US" sz="1100" dirty="0">
                <a:solidFill>
                  <a:srgbClr val="202124"/>
                </a:solidFill>
              </a:rPr>
              <a:t>)</a:t>
            </a:r>
            <a:endParaRPr lang="en-US" sz="1100" dirty="0"/>
          </a:p>
          <a:p>
            <a:endParaRPr lang="en-US" sz="1100" dirty="0">
              <a:solidFill>
                <a:srgbClr val="000000"/>
              </a:solidFill>
            </a:endParaRPr>
          </a:p>
        </p:txBody>
      </p:sp>
    </p:spTree>
    <p:extLst>
      <p:ext uri="{BB962C8B-B14F-4D97-AF65-F5344CB8AC3E}">
        <p14:creationId xmlns:p14="http://schemas.microsoft.com/office/powerpoint/2010/main" val="708905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a:xfrm>
            <a:off x="457200" y="1598246"/>
            <a:ext cx="5117123" cy="1256921"/>
          </a:xfrm>
        </p:spPr>
        <p:txBody>
          <a:bodyPr vert="horz" lIns="91440" tIns="45720" rIns="91440" bIns="45720" rtlCol="0" anchor="t">
            <a:normAutofit/>
          </a:bodyPr>
          <a:lstStyle/>
          <a:p>
            <a:r>
              <a:rPr lang="en-US" sz="8000" b="1" i="0" kern="1200" cap="all" spc="400" baseline="0" dirty="0">
                <a:latin typeface="+mj-lt"/>
                <a:ea typeface="+mj-ea"/>
                <a:cs typeface="+mj-cs"/>
              </a:rPr>
              <a:t>Agenda</a:t>
            </a:r>
            <a:endParaRPr lang="en-US" sz="8000" b="1" i="0" kern="1200" cap="all" baseline="0" dirty="0">
              <a:latin typeface="+mj-lt"/>
              <a:ea typeface="+mj-ea"/>
              <a:cs typeface="+mj-cs"/>
            </a:endParaRPr>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a:xfrm>
            <a:off x="457200" y="2971297"/>
            <a:ext cx="5221625" cy="3589867"/>
          </a:xfrm>
        </p:spPr>
        <p:txBody>
          <a:bodyPr vert="horz" lIns="91440" tIns="45720" rIns="91440" bIns="45720" rtlCol="0">
            <a:normAutofit/>
          </a:bodyPr>
          <a:lstStyle/>
          <a:p>
            <a:r>
              <a:rPr lang="en-US" sz="2400" kern="1200" dirty="0">
                <a:latin typeface="+mn-lt"/>
                <a:ea typeface="+mn-ea"/>
                <a:cs typeface="+mn-cs"/>
              </a:rPr>
              <a:t>Introduction: Agile</a:t>
            </a:r>
          </a:p>
          <a:p>
            <a:r>
              <a:rPr lang="en-US" sz="2400" kern="1200" dirty="0">
                <a:latin typeface="+mn-lt"/>
                <a:ea typeface="+mn-ea"/>
                <a:cs typeface="+mn-cs"/>
              </a:rPr>
              <a:t>Framework: Scrum</a:t>
            </a:r>
          </a:p>
          <a:p>
            <a:r>
              <a:rPr lang="en-US" sz="2400" kern="1200" dirty="0">
                <a:latin typeface="+mn-lt"/>
                <a:ea typeface="+mn-ea"/>
                <a:cs typeface="+mn-cs"/>
              </a:rPr>
              <a:t>Framework: Kanban</a:t>
            </a:r>
          </a:p>
          <a:p>
            <a:r>
              <a:rPr lang="en-US" sz="2400" kern="1200" dirty="0">
                <a:latin typeface="+mn-lt"/>
                <a:ea typeface="+mn-ea"/>
                <a:cs typeface="+mn-cs"/>
              </a:rPr>
              <a:t>Agile tools</a:t>
            </a:r>
          </a:p>
          <a:p>
            <a:r>
              <a:rPr lang="en-US" sz="2400" kern="1200" dirty="0">
                <a:latin typeface="+mn-lt"/>
                <a:ea typeface="+mn-ea"/>
                <a:cs typeface="+mn-cs"/>
              </a:rPr>
              <a:t>Our Evolution</a:t>
            </a:r>
          </a:p>
        </p:txBody>
      </p:sp>
      <p:sp>
        <p:nvSpPr>
          <p:cNvPr id="7" name="Date Placeholder 6">
            <a:extLst>
              <a:ext uri="{FF2B5EF4-FFF2-40B4-BE49-F238E27FC236}">
                <a16:creationId xmlns:a16="http://schemas.microsoft.com/office/drawing/2014/main" id="{05C25F72-F9A7-42F9-9720-0801ED77D4D1}"/>
              </a:ext>
            </a:extLst>
          </p:cNvPr>
          <p:cNvSpPr>
            <a:spLocks noGrp="1"/>
          </p:cNvSpPr>
          <p:nvPr>
            <p:ph type="dt" sz="half" idx="10"/>
          </p:nvPr>
        </p:nvSpPr>
        <p:spPr>
          <a:xfrm>
            <a:off x="838200" y="224937"/>
            <a:ext cx="2743200" cy="365125"/>
          </a:xfrm>
        </p:spPr>
        <p:txBody>
          <a:bodyPr vert="horz" lIns="91440" tIns="45720" rIns="91440" bIns="45720" rtlCol="0" anchor="ctr">
            <a:normAutofit/>
          </a:bodyPr>
          <a:lstStyle/>
          <a:p>
            <a:pPr>
              <a:spcAft>
                <a:spcPts val="600"/>
              </a:spcAft>
            </a:pPr>
            <a:r>
              <a:rPr lang="en-US" dirty="0"/>
              <a:t>Montrium</a:t>
            </a:r>
            <a:endParaRPr lang="en-US"/>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a:xfrm>
            <a:off x="8610600" y="224937"/>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2</a:t>
            </a:fld>
            <a:endParaRPr lang="en-US"/>
          </a:p>
        </p:txBody>
      </p:sp>
      <p:pic>
        <p:nvPicPr>
          <p:cNvPr id="2" name="Image 2">
            <a:extLst>
              <a:ext uri="{FF2B5EF4-FFF2-40B4-BE49-F238E27FC236}">
                <a16:creationId xmlns:a16="http://schemas.microsoft.com/office/drawing/2014/main" id="{334E5C28-F0DF-F228-0EBE-E31091C3F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3177" y="2610811"/>
            <a:ext cx="5221625" cy="3589867"/>
          </a:xfrm>
          <a:prstGeom prst="rect">
            <a:avLst/>
          </a:prstGeom>
        </p:spPr>
      </p:pic>
    </p:spTree>
    <p:extLst>
      <p:ext uri="{BB962C8B-B14F-4D97-AF65-F5344CB8AC3E}">
        <p14:creationId xmlns:p14="http://schemas.microsoft.com/office/powerpoint/2010/main" val="10793488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7962190" y="623907"/>
            <a:ext cx="4114800" cy="365125"/>
          </a:xfrm>
        </p:spPr>
        <p:txBody>
          <a:bodyPr vert="horz" lIns="91440" tIns="45720" rIns="91440" bIns="45720" rtlCol="0" anchor="ctr">
            <a:normAutofit/>
          </a:bodyPr>
          <a:lstStyle/>
          <a:p>
            <a:pPr>
              <a:spcAft>
                <a:spcPts val="600"/>
              </a:spcAft>
            </a:pPr>
            <a:r>
              <a:rPr lang="en-US" b="1" i="0" kern="1200" cap="all" spc="100" baseline="0">
                <a:latin typeface="+mn-lt"/>
                <a:ea typeface="+mn-ea"/>
                <a:cs typeface="+mn-cs"/>
              </a:rPr>
              <a:t>Onboarding – Agile &amp; Scrum</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03775" y="2057400"/>
            <a:ext cx="5966301" cy="4116389"/>
          </a:xfrm>
        </p:spPr>
        <p:txBody>
          <a:bodyPr vert="horz" lIns="91440" tIns="45720" rIns="91440" bIns="45720" rtlCol="0" anchor="t">
            <a:normAutofit/>
          </a:bodyPr>
          <a:lstStyle/>
          <a:p>
            <a:pPr>
              <a:lnSpc>
                <a:spcPct val="90000"/>
              </a:lnSpc>
            </a:pPr>
            <a:endParaRPr lang="en-US" sz="1400" dirty="0"/>
          </a:p>
          <a:p>
            <a:pPr>
              <a:lnSpc>
                <a:spcPct val="90000"/>
              </a:lnSpc>
            </a:pPr>
            <a:r>
              <a:rPr lang="en-US" sz="1400" dirty="0"/>
              <a:t>Any item has the concept of </a:t>
            </a:r>
            <a:r>
              <a:rPr lang="en-US" sz="1400" b="1" dirty="0"/>
              <a:t>criticality</a:t>
            </a:r>
            <a:r>
              <a:rPr lang="en-US" sz="1400" dirty="0"/>
              <a:t> whatever the framework used and the scope (feature, user story, bug, issue, tasks). </a:t>
            </a:r>
          </a:p>
          <a:p>
            <a:pPr marL="285750" indent="-285750">
              <a:lnSpc>
                <a:spcPct val="90000"/>
              </a:lnSpc>
              <a:buFont typeface="Arial" panose="020B0604020202020204" pitchFamily="34" charset="0"/>
              <a:buChar char="•"/>
            </a:pPr>
            <a:r>
              <a:rPr lang="en-US" sz="1400" b="1" dirty="0"/>
              <a:t>Priority</a:t>
            </a:r>
            <a:r>
              <a:rPr lang="en-US" sz="1400" dirty="0"/>
              <a:t> is a key concept based on direct input from our users and our appreciation of situations (value, pertinence, etc.).</a:t>
            </a:r>
          </a:p>
          <a:p>
            <a:pPr marL="285750" indent="-285750">
              <a:lnSpc>
                <a:spcPct val="90000"/>
              </a:lnSpc>
              <a:buFont typeface="Arial" panose="020B0604020202020204" pitchFamily="34" charset="0"/>
              <a:buChar char="•"/>
            </a:pPr>
            <a:r>
              <a:rPr lang="en-US" sz="1400" b="1" dirty="0"/>
              <a:t>Severity</a:t>
            </a:r>
            <a:r>
              <a:rPr lang="en-US" sz="1400" dirty="0"/>
              <a:t> is a key concept based on the direct impact experienced by users, our platform/solution.</a:t>
            </a:r>
          </a:p>
          <a:p>
            <a:pPr marL="285750" indent="-285750">
              <a:lnSpc>
                <a:spcPct val="90000"/>
              </a:lnSpc>
              <a:buFont typeface="Arial" panose="020B0604020202020204" pitchFamily="34" charset="0"/>
              <a:buChar char="•"/>
            </a:pPr>
            <a:endParaRPr lang="en-US" sz="1400" dirty="0"/>
          </a:p>
          <a:p>
            <a:pPr>
              <a:lnSpc>
                <a:spcPct val="90000"/>
              </a:lnSpc>
            </a:pPr>
            <a:r>
              <a:rPr lang="en-US" sz="1400" dirty="0"/>
              <a:t>Regular work items are not “critical”, but they always </a:t>
            </a:r>
            <a:r>
              <a:rPr lang="en-US" sz="1400" dirty="0">
                <a:solidFill>
                  <a:schemeClr val="accent1"/>
                </a:solidFill>
              </a:rPr>
              <a:t>bring explicit values </a:t>
            </a:r>
            <a:r>
              <a:rPr lang="en-US" sz="1400" dirty="0"/>
              <a:t>(new or added)</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20</a:t>
            </a:fld>
            <a:endParaRPr lang="en-US"/>
          </a:p>
        </p:txBody>
      </p:sp>
      <p:pic>
        <p:nvPicPr>
          <p:cNvPr id="2" name="Image 8">
            <a:extLst>
              <a:ext uri="{FF2B5EF4-FFF2-40B4-BE49-F238E27FC236}">
                <a16:creationId xmlns:a16="http://schemas.microsoft.com/office/drawing/2014/main" id="{D6B83C9E-AAE1-7BF9-F399-D58E838E0C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9508" y="1733994"/>
            <a:ext cx="3818716" cy="1054894"/>
          </a:xfrm>
          <a:prstGeom prst="rect">
            <a:avLst/>
          </a:prstGeom>
        </p:spPr>
      </p:pic>
      <p:pic>
        <p:nvPicPr>
          <p:cNvPr id="3" name="Image 11">
            <a:extLst>
              <a:ext uri="{FF2B5EF4-FFF2-40B4-BE49-F238E27FC236}">
                <a16:creationId xmlns:a16="http://schemas.microsoft.com/office/drawing/2014/main" id="{CDC96190-E75F-D478-7F35-6FCDFB31D2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9507" y="3070641"/>
            <a:ext cx="3818715" cy="3103148"/>
          </a:xfrm>
          <a:prstGeom prst="rect">
            <a:avLst/>
          </a:prstGeom>
        </p:spPr>
      </p:pic>
      <p:sp>
        <p:nvSpPr>
          <p:cNvPr id="5" name="Titre 2">
            <a:extLst>
              <a:ext uri="{FF2B5EF4-FFF2-40B4-BE49-F238E27FC236}">
                <a16:creationId xmlns:a16="http://schemas.microsoft.com/office/drawing/2014/main" id="{1B32ABD8-6E7D-2F41-57AE-8BDAAE763422}"/>
              </a:ext>
            </a:extLst>
          </p:cNvPr>
          <p:cNvSpPr>
            <a:spLocks noGrp="1"/>
          </p:cNvSpPr>
          <p:nvPr>
            <p:ph type="title"/>
          </p:nvPr>
        </p:nvSpPr>
        <p:spPr>
          <a:xfrm>
            <a:off x="839788" y="457200"/>
            <a:ext cx="6255604" cy="1600200"/>
          </a:xfrm>
        </p:spPr>
        <p:txBody>
          <a:bodyPr rtlCol="0" anchor="b">
            <a:normAutofit/>
          </a:bodyPr>
          <a:lstStyle/>
          <a:p>
            <a:pPr>
              <a:lnSpc>
                <a:spcPct val="90000"/>
              </a:lnSpc>
            </a:pPr>
            <a:r>
              <a:rPr lang="en-US" sz="3200" b="1" dirty="0">
                <a:solidFill>
                  <a:schemeClr val="accent1"/>
                </a:solidFill>
              </a:rPr>
              <a:t>Criticality = Priority + Severity</a:t>
            </a:r>
          </a:p>
        </p:txBody>
      </p:sp>
    </p:spTree>
    <p:extLst>
      <p:ext uri="{BB962C8B-B14F-4D97-AF65-F5344CB8AC3E}">
        <p14:creationId xmlns:p14="http://schemas.microsoft.com/office/powerpoint/2010/main" val="23694328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p:txBody>
          <a:bodyPr>
            <a:normAutofit/>
          </a:bodyPr>
          <a:lstStyle/>
          <a:p>
            <a:r>
              <a:rPr lang="en-US" dirty="0">
                <a:latin typeface="+mn-lt"/>
              </a:rPr>
              <a:t>Our evolution</a:t>
            </a:r>
            <a:endParaRPr lang="en-US" dirty="0"/>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a:lstStyle/>
          <a:p>
            <a:pPr algn="r"/>
            <a:r>
              <a:rPr lang="en-US" dirty="0"/>
              <a:t>What we aim for</a:t>
            </a:r>
            <a:endParaRPr lang="en-US" sz="1800" dirty="0">
              <a:solidFill>
                <a:schemeClr val="bg1"/>
              </a:solidFill>
            </a:endParaRPr>
          </a:p>
        </p:txBody>
      </p:sp>
      <p:sp>
        <p:nvSpPr>
          <p:cNvPr id="7" name="Date Placeholder 6">
            <a:extLst>
              <a:ext uri="{FF2B5EF4-FFF2-40B4-BE49-F238E27FC236}">
                <a16:creationId xmlns:a16="http://schemas.microsoft.com/office/drawing/2014/main" id="{05C25F72-F9A7-42F9-9720-0801ED77D4D1}"/>
              </a:ext>
            </a:extLst>
          </p:cNvPr>
          <p:cNvSpPr>
            <a:spLocks noGrp="1"/>
          </p:cNvSpPr>
          <p:nvPr>
            <p:ph type="dt" sz="half" idx="10"/>
          </p:nvPr>
        </p:nvSpPr>
        <p:spPr/>
        <p:txBody>
          <a:bodyPr/>
          <a:lstStyle/>
          <a:p>
            <a:r>
              <a:rPr lang="en-US" dirty="0"/>
              <a:t>Montrium</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a:lstStyle/>
          <a:p>
            <a:fld id="{D8DA9DAA-006C-4F4B-980E-E3DF019B24E2}" type="slidenum">
              <a:rPr lang="en-US" smtClean="0"/>
              <a:pPr/>
              <a:t>21</a:t>
            </a:fld>
            <a:endParaRPr lang="en-US" dirty="0"/>
          </a:p>
        </p:txBody>
      </p:sp>
      <p:pic>
        <p:nvPicPr>
          <p:cNvPr id="11" name="Picture Placeholder 7" descr="A book with a plant growing out of it&#10;&#10;Description automatically generated with medium confidence">
            <a:extLst>
              <a:ext uri="{FF2B5EF4-FFF2-40B4-BE49-F238E27FC236}">
                <a16:creationId xmlns:a16="http://schemas.microsoft.com/office/drawing/2014/main" id="{EDE0D878-342B-CFB3-381D-77E571FD669E}"/>
              </a:ext>
            </a:extLst>
          </p:cNvPr>
          <p:cNvPicPr>
            <a:picLocks noChangeAspect="1"/>
          </p:cNvPicPr>
          <p:nvPr/>
        </p:nvPicPr>
        <p:blipFill>
          <a:blip r:embed="rId2"/>
          <a:stretch>
            <a:fillRect/>
          </a:stretch>
        </p:blipFill>
        <p:spPr>
          <a:xfrm>
            <a:off x="1557196" y="2865963"/>
            <a:ext cx="3379389" cy="3379389"/>
          </a:xfrm>
          <a:prstGeom prst="rect">
            <a:avLst/>
          </a:prstGeom>
        </p:spPr>
      </p:pic>
    </p:spTree>
    <p:extLst>
      <p:ext uri="{BB962C8B-B14F-4D97-AF65-F5344CB8AC3E}">
        <p14:creationId xmlns:p14="http://schemas.microsoft.com/office/powerpoint/2010/main" val="990621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38200" y="1336390"/>
            <a:ext cx="6155988" cy="1182927"/>
          </a:xfrm>
        </p:spPr>
        <p:txBody>
          <a:bodyPr vert="horz" lIns="91440" tIns="45720" rIns="91440" bIns="45720" rtlCol="0" anchor="t">
            <a:noAutofit/>
          </a:bodyPr>
          <a:lstStyle/>
          <a:p>
            <a:r>
              <a:rPr lang="en-US" sz="4000" kern="1200" dirty="0">
                <a:solidFill>
                  <a:schemeClr val="tx1"/>
                </a:solidFill>
                <a:latin typeface="+mj-lt"/>
                <a:ea typeface="+mj-ea"/>
                <a:cs typeface="+mj-cs"/>
              </a:rPr>
              <a:t>Self-sufficient Squads</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7962190" y="623907"/>
            <a:ext cx="4114800" cy="365125"/>
          </a:xfrm>
        </p:spPr>
        <p:txBody>
          <a:bodyPr vert="horz" lIns="91440" tIns="45720" rIns="91440" bIns="45720" rtlCol="0" anchor="ctr">
            <a:normAutofit/>
          </a:bodyPr>
          <a:lstStyle/>
          <a:p>
            <a:pPr>
              <a:spcAft>
                <a:spcPts val="600"/>
              </a:spcAft>
            </a:pPr>
            <a:r>
              <a:rPr lang="en-US" b="1" i="0" kern="1200" cap="all" spc="100" baseline="0">
                <a:latin typeface="+mn-lt"/>
                <a:ea typeface="+mn-ea"/>
                <a:cs typeface="+mn-cs"/>
              </a:rPr>
              <a:t>Onboarding – Agile &amp; Scrum</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22</a:t>
            </a:fld>
            <a:endParaRPr lang="en-US"/>
          </a:p>
        </p:txBody>
      </p:sp>
      <p:sp>
        <p:nvSpPr>
          <p:cNvPr id="7" name="TextBox 6">
            <a:extLst>
              <a:ext uri="{FF2B5EF4-FFF2-40B4-BE49-F238E27FC236}">
                <a16:creationId xmlns:a16="http://schemas.microsoft.com/office/drawing/2014/main" id="{B2BA37EE-4031-C631-3C68-A712346AA272}"/>
              </a:ext>
            </a:extLst>
          </p:cNvPr>
          <p:cNvSpPr txBox="1"/>
          <p:nvPr/>
        </p:nvSpPr>
        <p:spPr>
          <a:xfrm>
            <a:off x="838200" y="2306726"/>
            <a:ext cx="4962525" cy="4247317"/>
          </a:xfrm>
          <a:prstGeom prst="rect">
            <a:avLst/>
          </a:prstGeom>
          <a:noFill/>
        </p:spPr>
        <p:txBody>
          <a:bodyPr wrap="square" lIns="91440" tIns="45720" rIns="91440" bIns="45720" anchor="t">
            <a:spAutoFit/>
          </a:bodyPr>
          <a:lstStyle/>
          <a:p>
            <a:r>
              <a:rPr lang="en-US" noProof="0" dirty="0"/>
              <a:t>Since 2018, our actions go in the same direction:</a:t>
            </a:r>
          </a:p>
          <a:p>
            <a:pPr marL="285750" indent="-285750">
              <a:buFont typeface="Arial" panose="020B0604020202020204" pitchFamily="34" charset="0"/>
              <a:buChar char="•"/>
            </a:pPr>
            <a:r>
              <a:rPr lang="en-US" noProof="0" dirty="0"/>
              <a:t>Each Squad can work on </a:t>
            </a:r>
            <a:r>
              <a:rPr lang="en-US" noProof="0" dirty="0">
                <a:solidFill>
                  <a:schemeClr val="accent1"/>
                </a:solidFill>
              </a:rPr>
              <a:t>any part</a:t>
            </a:r>
            <a:r>
              <a:rPr lang="en-US" noProof="0" dirty="0"/>
              <a:t> of our solution (Connect),</a:t>
            </a:r>
          </a:p>
          <a:p>
            <a:pPr marL="285750" indent="-285750">
              <a:buFont typeface="Arial" panose="020B0604020202020204" pitchFamily="34" charset="0"/>
              <a:buChar char="•"/>
            </a:pPr>
            <a:r>
              <a:rPr lang="en-US" noProof="0" dirty="0"/>
              <a:t>Each Squad can </a:t>
            </a:r>
            <a:r>
              <a:rPr lang="en-US" noProof="0" dirty="0">
                <a:solidFill>
                  <a:schemeClr val="accent1"/>
                </a:solidFill>
              </a:rPr>
              <a:t>suggest/recommend </a:t>
            </a:r>
            <a:r>
              <a:rPr lang="en-US" noProof="0" dirty="0"/>
              <a:t>improvements to </a:t>
            </a:r>
            <a:r>
              <a:rPr lang="en-US" dirty="0"/>
              <a:t>their PO</a:t>
            </a:r>
            <a:r>
              <a:rPr lang="en-US" noProof="0" dirty="0"/>
              <a:t>,</a:t>
            </a:r>
          </a:p>
          <a:p>
            <a:pPr marL="285750" indent="-285750">
              <a:buFont typeface="Arial" panose="020B0604020202020204" pitchFamily="34" charset="0"/>
              <a:buChar char="•"/>
            </a:pPr>
            <a:r>
              <a:rPr lang="en-US" noProof="0" dirty="0"/>
              <a:t>Each Squad can take time to improve their </a:t>
            </a:r>
            <a:r>
              <a:rPr lang="en-US" noProof="0" dirty="0">
                <a:solidFill>
                  <a:schemeClr val="accent1"/>
                </a:solidFill>
              </a:rPr>
              <a:t>skills</a:t>
            </a:r>
            <a:r>
              <a:rPr lang="en-US" dirty="0">
                <a:solidFill>
                  <a:schemeClr val="accent1"/>
                </a:solidFill>
              </a:rPr>
              <a:t> (self-training, formation, etc.)</a:t>
            </a:r>
            <a:r>
              <a:rPr lang="en-US" dirty="0"/>
              <a:t>,</a:t>
            </a:r>
            <a:endParaRPr lang="en-US" noProof="0" dirty="0"/>
          </a:p>
          <a:p>
            <a:pPr marL="285750" indent="-285750">
              <a:buFont typeface="Arial" panose="020B0604020202020204" pitchFamily="34" charset="0"/>
              <a:buChar char="•"/>
            </a:pPr>
            <a:r>
              <a:rPr lang="en-US" noProof="0" dirty="0"/>
              <a:t>Each Squad is aware of our implementation choices to control </a:t>
            </a:r>
            <a:r>
              <a:rPr lang="en-US" noProof="0" dirty="0">
                <a:solidFill>
                  <a:schemeClr val="accent1"/>
                </a:solidFill>
              </a:rPr>
              <a:t>technical debt</a:t>
            </a:r>
            <a:r>
              <a:rPr lang="en-US" noProof="0" dirty="0"/>
              <a:t>.</a:t>
            </a:r>
          </a:p>
          <a:p>
            <a:pPr marL="285750" indent="-285750">
              <a:buFont typeface="Arial" panose="020B0604020202020204" pitchFamily="34" charset="0"/>
              <a:buChar char="•"/>
            </a:pPr>
            <a:endParaRPr lang="en-US" dirty="0"/>
          </a:p>
          <a:p>
            <a:r>
              <a:rPr lang="en-US" noProof="0" dirty="0"/>
              <a:t>Squads aren't just “do-</a:t>
            </a:r>
            <a:r>
              <a:rPr lang="en-US" noProof="0" dirty="0" err="1"/>
              <a:t>ers</a:t>
            </a:r>
            <a:r>
              <a:rPr lang="en-US" noProof="0" dirty="0"/>
              <a:t>". We see them as true </a:t>
            </a:r>
            <a:r>
              <a:rPr lang="en-US" b="1" noProof="0" dirty="0"/>
              <a:t>internal partners </a:t>
            </a:r>
            <a:r>
              <a:rPr lang="en-US" noProof="0" dirty="0"/>
              <a:t>to help Montrium focus and deliver the best solutions.</a:t>
            </a:r>
            <a:endParaRPr lang="en-CA" noProof="0" dirty="0"/>
          </a:p>
        </p:txBody>
      </p:sp>
      <p:pic>
        <p:nvPicPr>
          <p:cNvPr id="2" name="Image 3">
            <a:extLst>
              <a:ext uri="{FF2B5EF4-FFF2-40B4-BE49-F238E27FC236}">
                <a16:creationId xmlns:a16="http://schemas.microsoft.com/office/drawing/2014/main" id="{E777D4C9-51A9-0B78-A03D-947B7FEB9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549492"/>
            <a:ext cx="5913783" cy="3023120"/>
          </a:xfrm>
          <a:prstGeom prst="rect">
            <a:avLst/>
          </a:prstGeom>
          <a:solidFill>
            <a:srgbClr val="FFFFFF">
              <a:shade val="85000"/>
            </a:srgbClr>
          </a:solidFill>
          <a:ln w="190500" cap="sq">
            <a:noFill/>
            <a:miter lim="800000"/>
          </a:ln>
          <a:effectLst>
            <a:outerShdw blurRad="55000" dist="18000" dir="5400000" algn="tl" rotWithShape="0">
              <a:srgbClr val="000000">
                <a:alpha val="40000"/>
              </a:srgbClr>
            </a:outerShdw>
          </a:effectLst>
        </p:spPr>
      </p:pic>
    </p:spTree>
    <p:extLst>
      <p:ext uri="{BB962C8B-B14F-4D97-AF65-F5344CB8AC3E}">
        <p14:creationId xmlns:p14="http://schemas.microsoft.com/office/powerpoint/2010/main" val="14437412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38200" y="698643"/>
            <a:ext cx="6124266" cy="1499434"/>
          </a:xfrm>
        </p:spPr>
        <p:txBody>
          <a:bodyPr vert="horz" lIns="91440" tIns="45720" rIns="91440" bIns="45720" rtlCol="0" anchor="t">
            <a:normAutofit/>
          </a:bodyPr>
          <a:lstStyle/>
          <a:p>
            <a:r>
              <a:rPr lang="en-US" sz="4700" kern="1200" dirty="0">
                <a:solidFill>
                  <a:schemeClr val="tx1"/>
                </a:solidFill>
                <a:latin typeface="+mj-lt"/>
                <a:ea typeface="+mj-ea"/>
                <a:cs typeface="+mj-cs"/>
              </a:rPr>
              <a:t>Mature organization to support everyone</a:t>
            </a:r>
          </a:p>
        </p:txBody>
      </p:sp>
      <p:cxnSp>
        <p:nvCxnSpPr>
          <p:cNvPr id="20" name="Straight Connector 19">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73056"/>
            <a:ext cx="0" cy="6476066"/>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2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5948"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4"/>
          </a:solidFill>
          <a:ln w="603" cap="flat">
            <a:noFill/>
            <a:prstDash val="solid"/>
            <a:miter/>
          </a:ln>
        </p:spPr>
        <p:txBody>
          <a:bodyPr rtlCol="0" anchor="ctr"/>
          <a:lstStyle/>
          <a:p>
            <a:endParaRPr lang="en-US"/>
          </a:p>
        </p:txBody>
      </p:sp>
      <p:sp>
        <p:nvSpPr>
          <p:cNvPr id="2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4728"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solidFill>
          <a:ln w="422" cap="flat">
            <a:noFill/>
            <a:prstDash val="solid"/>
            <a:miter/>
          </a:ln>
        </p:spPr>
        <p:txBody>
          <a:bodyPr rtlCol="0" anchor="ctr"/>
          <a:lstStyle/>
          <a:p>
            <a:endParaRPr lang="en-US"/>
          </a:p>
        </p:txBody>
      </p:sp>
      <p:sp>
        <p:nvSpPr>
          <p:cNvPr id="2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0408"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4"/>
          </a:solidFill>
          <a:ln w="610" cap="flat">
            <a:noFill/>
            <a:prstDash val="solid"/>
            <a:miter/>
          </a:ln>
        </p:spPr>
        <p:txBody>
          <a:bodyPr rtlCol="0" anchor="ctr"/>
          <a:lstStyle/>
          <a:p>
            <a:endParaRPr lang="en-US"/>
          </a:p>
        </p:txBody>
      </p:sp>
      <p:pic>
        <p:nvPicPr>
          <p:cNvPr id="5" name="Picture 4" descr="A picture containing text, screenshot, circle, graphics&#10;&#10;Description automatically generated">
            <a:extLst>
              <a:ext uri="{FF2B5EF4-FFF2-40B4-BE49-F238E27FC236}">
                <a16:creationId xmlns:a16="http://schemas.microsoft.com/office/drawing/2014/main" id="{F87C74A5-302E-9E63-CC30-0CB76A9E31A8}"/>
              </a:ext>
            </a:extLst>
          </p:cNvPr>
          <p:cNvPicPr>
            <a:picLocks noChangeAspect="1"/>
          </p:cNvPicPr>
          <p:nvPr/>
        </p:nvPicPr>
        <p:blipFill>
          <a:blip r:embed="rId2"/>
          <a:stretch>
            <a:fillRect/>
          </a:stretch>
        </p:blipFill>
        <p:spPr>
          <a:xfrm>
            <a:off x="838200" y="2469045"/>
            <a:ext cx="6124267" cy="3062133"/>
          </a:xfrm>
          <a:prstGeom prst="rect">
            <a:avLst/>
          </a:prstGeom>
        </p:spPr>
      </p:pic>
      <p:sp>
        <p:nvSpPr>
          <p:cNvPr id="7" name="TextBox 6">
            <a:extLst>
              <a:ext uri="{FF2B5EF4-FFF2-40B4-BE49-F238E27FC236}">
                <a16:creationId xmlns:a16="http://schemas.microsoft.com/office/drawing/2014/main" id="{B2BA37EE-4031-C631-3C68-A712346AA272}"/>
              </a:ext>
            </a:extLst>
          </p:cNvPr>
          <p:cNvSpPr txBox="1"/>
          <p:nvPr/>
        </p:nvSpPr>
        <p:spPr>
          <a:xfrm>
            <a:off x="7229042" y="879355"/>
            <a:ext cx="4124758" cy="5120755"/>
          </a:xfrm>
          <a:prstGeom prst="rect">
            <a:avLst/>
          </a:prstGeom>
        </p:spPr>
        <p:txBody>
          <a:bodyPr vert="horz" lIns="91440" tIns="45720" rIns="91440" bIns="45720" rtlCol="0" anchor="ctr">
            <a:normAutofit/>
          </a:bodyPr>
          <a:lstStyle/>
          <a:p>
            <a:pPr>
              <a:lnSpc>
                <a:spcPct val="90000"/>
              </a:lnSpc>
              <a:spcAft>
                <a:spcPts val="600"/>
              </a:spcAft>
            </a:pPr>
            <a:r>
              <a:rPr lang="en-US" dirty="0"/>
              <a:t>Having clear direction (goals) helps everyone stay focused on the right initiatives. The roadmap represents this vision and evolves in parallel.</a:t>
            </a:r>
          </a:p>
          <a:p>
            <a:pPr>
              <a:lnSpc>
                <a:spcPct val="90000"/>
              </a:lnSpc>
              <a:spcAft>
                <a:spcPts val="600"/>
              </a:spcAft>
            </a:pPr>
            <a:endParaRPr lang="en-US" dirty="0"/>
          </a:p>
          <a:p>
            <a:pPr>
              <a:lnSpc>
                <a:spcPct val="90000"/>
              </a:lnSpc>
              <a:spcAft>
                <a:spcPts val="600"/>
              </a:spcAft>
            </a:pPr>
            <a:r>
              <a:rPr lang="en-US" dirty="0"/>
              <a:t>To support this, official teams and organic working groups coexist to share their knowledge and help each other make the best decisions.</a:t>
            </a:r>
          </a:p>
          <a:p>
            <a:pPr>
              <a:lnSpc>
                <a:spcPct val="90000"/>
              </a:lnSpc>
              <a:spcAft>
                <a:spcPts val="600"/>
              </a:spcAft>
            </a:pPr>
            <a:endParaRPr lang="en-US" noProof="0" dirty="0"/>
          </a:p>
          <a:p>
            <a:pPr>
              <a:lnSpc>
                <a:spcPct val="90000"/>
              </a:lnSpc>
              <a:spcAft>
                <a:spcPts val="600"/>
              </a:spcAft>
            </a:pPr>
            <a:r>
              <a:rPr lang="en-US" noProof="0" dirty="0"/>
              <a:t>This synergy also allows members to shine outside their main group.</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b="1" i="0" kern="1200" cap="all" spc="100" baseline="0">
                <a:latin typeface="+mn-lt"/>
                <a:ea typeface="+mn-ea"/>
                <a:cs typeface="+mn-cs"/>
              </a:rPr>
              <a:t>Onboarding – Agile &amp; Scrum</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23</a:t>
            </a:fld>
            <a:endParaRPr lang="en-US" dirty="0"/>
          </a:p>
        </p:txBody>
      </p:sp>
    </p:spTree>
    <p:extLst>
      <p:ext uri="{BB962C8B-B14F-4D97-AF65-F5344CB8AC3E}">
        <p14:creationId xmlns:p14="http://schemas.microsoft.com/office/powerpoint/2010/main" val="4535965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a:xfrm>
            <a:off x="5986926" y="1598246"/>
            <a:ext cx="5569858" cy="3626217"/>
          </a:xfrm>
        </p:spPr>
        <p:txBody>
          <a:bodyPr vert="horz" lIns="91440" tIns="45720" rIns="91440" bIns="45720" rtlCol="0" anchor="t">
            <a:noAutofit/>
          </a:bodyPr>
          <a:lstStyle/>
          <a:p>
            <a:pPr algn="l"/>
            <a:r>
              <a:rPr lang="en-US" b="1" i="0" kern="1200" cap="all" baseline="0" dirty="0">
                <a:latin typeface="+mj-lt"/>
                <a:ea typeface="+mj-ea"/>
                <a:cs typeface="+mj-cs"/>
              </a:rPr>
              <a:t>Questions &amp; Feedback</a:t>
            </a:r>
          </a:p>
        </p:txBody>
      </p:sp>
      <p:sp>
        <p:nvSpPr>
          <p:cNvPr id="7" name="Date Placeholder 6">
            <a:extLst>
              <a:ext uri="{FF2B5EF4-FFF2-40B4-BE49-F238E27FC236}">
                <a16:creationId xmlns:a16="http://schemas.microsoft.com/office/drawing/2014/main" id="{05C25F72-F9A7-42F9-9720-0801ED77D4D1}"/>
              </a:ext>
            </a:extLst>
          </p:cNvPr>
          <p:cNvSpPr>
            <a:spLocks noGrp="1"/>
          </p:cNvSpPr>
          <p:nvPr>
            <p:ph type="dt" sz="half" idx="10"/>
          </p:nvPr>
        </p:nvSpPr>
        <p:spPr>
          <a:xfrm>
            <a:off x="838200" y="224937"/>
            <a:ext cx="2743200" cy="365125"/>
          </a:xfrm>
        </p:spPr>
        <p:txBody>
          <a:bodyPr vert="horz" lIns="91440" tIns="45720" rIns="91440" bIns="45720" rtlCol="0" anchor="ctr">
            <a:normAutofit/>
          </a:bodyPr>
          <a:lstStyle/>
          <a:p>
            <a:pPr>
              <a:spcAft>
                <a:spcPts val="600"/>
              </a:spcAft>
            </a:pPr>
            <a:r>
              <a:rPr lang="en-US" dirty="0"/>
              <a:t>Montrium</a:t>
            </a:r>
            <a:endParaRPr lang="en-US"/>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a:xfrm>
            <a:off x="8610600" y="224937"/>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24</a:t>
            </a:fld>
            <a:endParaRPr lang="en-US"/>
          </a:p>
        </p:txBody>
      </p:sp>
      <p:sp>
        <p:nvSpPr>
          <p:cNvPr id="36"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pic>
        <p:nvPicPr>
          <p:cNvPr id="12" name="Picture 11" descr="Cartoon a cartoon of two people sitting at a table&#10;&#10;Description automatically generated with low confidence">
            <a:extLst>
              <a:ext uri="{FF2B5EF4-FFF2-40B4-BE49-F238E27FC236}">
                <a16:creationId xmlns:a16="http://schemas.microsoft.com/office/drawing/2014/main" id="{67721BB3-55A7-74DF-BFFD-37A040B22549}"/>
              </a:ext>
            </a:extLst>
          </p:cNvPr>
          <p:cNvPicPr>
            <a:picLocks noChangeAspect="1"/>
          </p:cNvPicPr>
          <p:nvPr/>
        </p:nvPicPr>
        <p:blipFill>
          <a:blip r:embed="rId2"/>
          <a:stretch>
            <a:fillRect/>
          </a:stretch>
        </p:blipFill>
        <p:spPr>
          <a:xfrm>
            <a:off x="531627" y="1662313"/>
            <a:ext cx="4627408" cy="1503907"/>
          </a:xfrm>
          <a:prstGeom prst="rect">
            <a:avLst/>
          </a:prstGeom>
        </p:spPr>
      </p:pic>
      <p:pic>
        <p:nvPicPr>
          <p:cNvPr id="16" name="Picture 15" descr="Cartoon of a cartoon of a person sitting at a table with a person in a tie&#10;&#10;Description automatically generated with low confidence">
            <a:extLst>
              <a:ext uri="{FF2B5EF4-FFF2-40B4-BE49-F238E27FC236}">
                <a16:creationId xmlns:a16="http://schemas.microsoft.com/office/drawing/2014/main" id="{60CE255D-A539-BD5F-74E3-392D2F2D8991}"/>
              </a:ext>
            </a:extLst>
          </p:cNvPr>
          <p:cNvPicPr>
            <a:picLocks noChangeAspect="1"/>
          </p:cNvPicPr>
          <p:nvPr/>
        </p:nvPicPr>
        <p:blipFill>
          <a:blip r:embed="rId3"/>
          <a:stretch>
            <a:fillRect/>
          </a:stretch>
        </p:blipFill>
        <p:spPr>
          <a:xfrm>
            <a:off x="531630" y="3314235"/>
            <a:ext cx="4627405" cy="1442308"/>
          </a:xfrm>
          <a:prstGeom prst="rect">
            <a:avLst/>
          </a:prstGeom>
        </p:spPr>
      </p:pic>
      <p:pic>
        <p:nvPicPr>
          <p:cNvPr id="14" name="Picture 13" descr="A picture containing text, cartoon, funny&#10;&#10;Description automatically generated">
            <a:extLst>
              <a:ext uri="{FF2B5EF4-FFF2-40B4-BE49-F238E27FC236}">
                <a16:creationId xmlns:a16="http://schemas.microsoft.com/office/drawing/2014/main" id="{0F0BE1F0-AA05-7E8F-45A0-865D1200BBD6}"/>
              </a:ext>
            </a:extLst>
          </p:cNvPr>
          <p:cNvPicPr>
            <a:picLocks noChangeAspect="1"/>
          </p:cNvPicPr>
          <p:nvPr/>
        </p:nvPicPr>
        <p:blipFill>
          <a:blip r:embed="rId4"/>
          <a:stretch>
            <a:fillRect/>
          </a:stretch>
        </p:blipFill>
        <p:spPr>
          <a:xfrm>
            <a:off x="531629" y="4936181"/>
            <a:ext cx="4627408" cy="1434496"/>
          </a:xfrm>
          <a:prstGeom prst="rect">
            <a:avLst/>
          </a:prstGeom>
        </p:spPr>
      </p:pic>
      <p:cxnSp>
        <p:nvCxnSpPr>
          <p:cNvPr id="38" name="Straight Connector 3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40"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pic>
        <p:nvPicPr>
          <p:cNvPr id="17" name="Image 3">
            <a:extLst>
              <a:ext uri="{FF2B5EF4-FFF2-40B4-BE49-F238E27FC236}">
                <a16:creationId xmlns:a16="http://schemas.microsoft.com/office/drawing/2014/main" id="{4BE693D9-0C3F-40A5-80FB-58FC2D2640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5032" y="4756543"/>
            <a:ext cx="1876520" cy="1876520"/>
          </a:xfrm>
          <a:prstGeom prst="rect">
            <a:avLst/>
          </a:prstGeom>
        </p:spPr>
      </p:pic>
    </p:spTree>
    <p:extLst>
      <p:ext uri="{BB962C8B-B14F-4D97-AF65-F5344CB8AC3E}">
        <p14:creationId xmlns:p14="http://schemas.microsoft.com/office/powerpoint/2010/main" val="2163112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sz="5400" dirty="0"/>
              <a:t>Why “Agile”?</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50392" y="2825496"/>
            <a:ext cx="6860224" cy="3793393"/>
          </a:xfrm>
        </p:spPr>
        <p:txBody>
          <a:bodyPr vert="horz" lIns="91440" tIns="45720" rIns="91440" bIns="45720" rtlCol="0" anchor="t">
            <a:normAutofit/>
          </a:bodyPr>
          <a:lstStyle/>
          <a:p>
            <a:r>
              <a:rPr lang="en-US" sz="1800" dirty="0"/>
              <a:t>Any project can experience the kind of strange situation where in the end, each stakeholder has a different understanding of the delivery.</a:t>
            </a:r>
          </a:p>
          <a:p>
            <a:r>
              <a:rPr lang="en-US" sz="1800" dirty="0"/>
              <a:t>Regardless of the framework used, this can easily and quickly happen without good coordination and communication between the participants.</a:t>
            </a:r>
          </a:p>
          <a:p>
            <a:r>
              <a:rPr lang="en-US" sz="1800" dirty="0"/>
              <a:t>Agile does not pretend to solve all the issues but works to improve the cycle of interaction and feedback between the parties. </a:t>
            </a:r>
          </a:p>
          <a:p>
            <a:r>
              <a:rPr lang="en-US" sz="1800" b="1" dirty="0"/>
              <a:t>Everything is about the mindset, the values, and how to use the frameworks.</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Onboarding – Agile &amp; Scrum</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3</a:t>
            </a:fld>
            <a:endParaRPr lang="en-US" dirty="0"/>
          </a:p>
        </p:txBody>
      </p:sp>
      <p:pic>
        <p:nvPicPr>
          <p:cNvPr id="6" name="Image 5">
            <a:extLst>
              <a:ext uri="{FF2B5EF4-FFF2-40B4-BE49-F238E27FC236}">
                <a16:creationId xmlns:a16="http://schemas.microsoft.com/office/drawing/2014/main" id="{2253D586-BE44-C72B-5400-2458F88BBC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3471" y="1335024"/>
            <a:ext cx="3756706" cy="49306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38200" y="1336390"/>
            <a:ext cx="6155988" cy="1182927"/>
          </a:xfrm>
        </p:spPr>
        <p:txBody>
          <a:bodyPr vert="horz" lIns="91440" tIns="45720" rIns="91440" bIns="45720" rtlCol="0" anchor="b">
            <a:normAutofit/>
          </a:bodyPr>
          <a:lstStyle/>
          <a:p>
            <a:r>
              <a:rPr lang="en-US" kern="1200" dirty="0">
                <a:solidFill>
                  <a:schemeClr val="tx1"/>
                </a:solidFill>
                <a:latin typeface="+mj-lt"/>
                <a:ea typeface="+mj-ea"/>
                <a:cs typeface="+mj-cs"/>
              </a:rPr>
              <a:t>Principles</a:t>
            </a:r>
          </a:p>
        </p:txBody>
      </p:sp>
      <p:cxnSp>
        <p:nvCxnSpPr>
          <p:cNvPr id="21" name="Straight Connector 20">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7962190" y="623907"/>
            <a:ext cx="4114800" cy="365125"/>
          </a:xfrm>
        </p:spPr>
        <p:txBody>
          <a:bodyPr vert="horz" lIns="91440" tIns="45720" rIns="91440" bIns="45720" rtlCol="0" anchor="ctr">
            <a:normAutofit/>
          </a:bodyPr>
          <a:lstStyle/>
          <a:p>
            <a:pPr>
              <a:spcAft>
                <a:spcPts val="600"/>
              </a:spcAft>
            </a:pPr>
            <a:r>
              <a:rPr lang="en-US" b="1" i="0" kern="1200" cap="all" spc="100" baseline="0">
                <a:latin typeface="+mn-lt"/>
                <a:ea typeface="+mn-ea"/>
                <a:cs typeface="+mn-cs"/>
              </a:rPr>
              <a:t>Onboarding – Agile &amp; Scrum</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03776" y="2829330"/>
            <a:ext cx="6190412" cy="3344459"/>
          </a:xfrm>
        </p:spPr>
        <p:txBody>
          <a:bodyPr vert="horz" lIns="91440" tIns="45720" rIns="91440" bIns="45720" rtlCol="0" anchor="t">
            <a:normAutofit/>
          </a:bodyPr>
          <a:lstStyle/>
          <a:p>
            <a:pPr>
              <a:lnSpc>
                <a:spcPct val="90000"/>
              </a:lnSpc>
            </a:pPr>
            <a:r>
              <a:rPr lang="en-US" sz="1800" dirty="0"/>
              <a:t>Agile focuses on:</a:t>
            </a:r>
          </a:p>
          <a:p>
            <a:pPr marL="342900" indent="-342900">
              <a:lnSpc>
                <a:spcPct val="90000"/>
              </a:lnSpc>
              <a:buFont typeface="+mj-lt"/>
              <a:buAutoNum type="arabicPeriod"/>
            </a:pPr>
            <a:r>
              <a:rPr lang="en-US" sz="1800" dirty="0"/>
              <a:t>quick increments to deliver regularly to easily collect feedback and suggestions</a:t>
            </a:r>
          </a:p>
          <a:p>
            <a:pPr marL="342900" indent="-342900">
              <a:lnSpc>
                <a:spcPct val="90000"/>
              </a:lnSpc>
              <a:buFont typeface="+mj-lt"/>
              <a:buAutoNum type="arabicPeriod"/>
            </a:pPr>
            <a:r>
              <a:rPr lang="en-US" sz="1800" dirty="0"/>
              <a:t>quality over quantity to manage and understand what people are trying to build</a:t>
            </a:r>
          </a:p>
          <a:p>
            <a:pPr marL="342900" indent="-342900">
              <a:lnSpc>
                <a:spcPct val="90000"/>
              </a:lnSpc>
              <a:buFont typeface="+mj-lt"/>
              <a:buAutoNum type="arabicPeriod"/>
            </a:pPr>
            <a:r>
              <a:rPr lang="en-US" sz="1800" dirty="0"/>
              <a:t>clarify the responsibilities of each partner to move forward on the right track.</a:t>
            </a:r>
          </a:p>
          <a:p>
            <a:pPr>
              <a:lnSpc>
                <a:spcPct val="90000"/>
              </a:lnSpc>
            </a:pPr>
            <a:endParaRPr lang="en-US" sz="1800" dirty="0"/>
          </a:p>
          <a:p>
            <a:pPr>
              <a:lnSpc>
                <a:spcPct val="90000"/>
              </a:lnSpc>
            </a:pPr>
            <a:r>
              <a:rPr lang="en-US" sz="1800" b="1" dirty="0"/>
              <a:t>Agile is a lightweight method centered on people and communication.</a:t>
            </a:r>
          </a:p>
          <a:p>
            <a:pPr>
              <a:lnSpc>
                <a:spcPct val="90000"/>
              </a:lnSpc>
            </a:pPr>
            <a:endParaRPr lang="en-US" sz="1800" dirty="0"/>
          </a:p>
        </p:txBody>
      </p:sp>
      <p:sp>
        <p:nvSpPr>
          <p:cNvPr id="2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2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4</a:t>
            </a:fld>
            <a:endParaRPr lang="en-US"/>
          </a:p>
        </p:txBody>
      </p:sp>
      <p:pic>
        <p:nvPicPr>
          <p:cNvPr id="5" name="Espace réservé pour une image  6">
            <a:extLst>
              <a:ext uri="{FF2B5EF4-FFF2-40B4-BE49-F238E27FC236}">
                <a16:creationId xmlns:a16="http://schemas.microsoft.com/office/drawing/2014/main" id="{2608E4F7-A92A-975F-6CD9-8E89489296F1}"/>
              </a:ext>
            </a:extLst>
          </p:cNvPr>
          <p:cNvPicPr>
            <a:picLocks noGrp="1" noChangeAspect="1"/>
          </p:cNvPicPr>
          <p:nvPr>
            <p:ph type="pic" sz="quarter" idx="13"/>
          </p:nvPr>
        </p:nvPicPr>
        <p:blipFill>
          <a:blip r:embed="rId2">
            <a:extLst>
              <a:ext uri="{96DAC541-7B7A-43D3-8B79-37D633B846F1}">
                <asvg:svgBlip xmlns:asvg="http://schemas.microsoft.com/office/drawing/2016/SVG/main" r:embed="rId3"/>
              </a:ext>
            </a:extLst>
          </a:blip>
          <a:srcRect/>
          <a:stretch>
            <a:fillRect/>
          </a:stretch>
        </p:blipFill>
        <p:spPr>
          <a:xfrm>
            <a:off x="7451965" y="1665520"/>
            <a:ext cx="4266960" cy="4266968"/>
          </a:xfrm>
        </p:spPr>
      </p:pic>
    </p:spTree>
    <p:extLst>
      <p:ext uri="{BB962C8B-B14F-4D97-AF65-F5344CB8AC3E}">
        <p14:creationId xmlns:p14="http://schemas.microsoft.com/office/powerpoint/2010/main" val="791332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0115FF41-AFA4-4D25-AB42-AB034F4B4FEC}"/>
              </a:ext>
            </a:extLst>
          </p:cNvPr>
          <p:cNvSpPr>
            <a:spLocks noGrp="1"/>
          </p:cNvSpPr>
          <p:nvPr>
            <p:ph type="title"/>
          </p:nvPr>
        </p:nvSpPr>
        <p:spPr/>
        <p:txBody>
          <a:bodyPr rtlCol="0"/>
          <a:lstStyle/>
          <a:p>
            <a:pPr rtl="0"/>
            <a:r>
              <a:rPr lang="en-US" dirty="0"/>
              <a:t>Values</a:t>
            </a:r>
          </a:p>
        </p:txBody>
      </p:sp>
      <p:sp>
        <p:nvSpPr>
          <p:cNvPr id="4" name="Espace réservé au contenu 3">
            <a:extLst>
              <a:ext uri="{FF2B5EF4-FFF2-40B4-BE49-F238E27FC236}">
                <a16:creationId xmlns:a16="http://schemas.microsoft.com/office/drawing/2014/main" id="{B0881FA9-F3B0-4912-B0E1-352094195C30}"/>
              </a:ext>
            </a:extLst>
          </p:cNvPr>
          <p:cNvSpPr>
            <a:spLocks noGrp="1"/>
          </p:cNvSpPr>
          <p:nvPr>
            <p:ph idx="1"/>
          </p:nvPr>
        </p:nvSpPr>
        <p:spPr/>
        <p:txBody>
          <a:bodyPr rtlCol="0">
            <a:normAutofit fontScale="92500"/>
          </a:bodyPr>
          <a:lstStyle/>
          <a:p>
            <a:pPr marL="342900" indent="-342900" rtl="0">
              <a:buFont typeface="Arial" panose="020B0604020202020204" pitchFamily="34" charset="0"/>
              <a:buChar char="•"/>
            </a:pPr>
            <a:r>
              <a:rPr lang="en-US" dirty="0"/>
              <a:t>I </a:t>
            </a:r>
            <a:r>
              <a:rPr lang="en-US" b="1" dirty="0"/>
              <a:t>care</a:t>
            </a:r>
            <a:r>
              <a:rPr lang="en-US" dirty="0"/>
              <a:t> about the progress of my peers during the Sprint to unlock them (autonomy, knowledge sharing, etc.),</a:t>
            </a:r>
          </a:p>
          <a:p>
            <a:pPr marL="342900" indent="-342900" rtl="0">
              <a:buFont typeface="Arial" panose="020B0604020202020204" pitchFamily="34" charset="0"/>
              <a:buChar char="•"/>
            </a:pPr>
            <a:r>
              <a:rPr lang="en-US" dirty="0"/>
              <a:t>I </a:t>
            </a:r>
            <a:r>
              <a:rPr lang="en-US" b="1" dirty="0"/>
              <a:t>share</a:t>
            </a:r>
            <a:r>
              <a:rPr lang="en-US" dirty="0"/>
              <a:t> my progress and my needs to my teammates by updating my tasks daily,</a:t>
            </a:r>
          </a:p>
          <a:p>
            <a:pPr marL="342900" indent="-342900" rtl="0">
              <a:buFont typeface="Arial" panose="020B0604020202020204" pitchFamily="34" charset="0"/>
              <a:buChar char="•"/>
            </a:pPr>
            <a:r>
              <a:rPr lang="en-US" dirty="0"/>
              <a:t>I </a:t>
            </a:r>
            <a:r>
              <a:rPr lang="en-US" b="1" dirty="0"/>
              <a:t>focus</a:t>
            </a:r>
            <a:r>
              <a:rPr lang="en-US" dirty="0"/>
              <a:t> on closing active works rather than opening new items,</a:t>
            </a:r>
          </a:p>
          <a:p>
            <a:pPr marL="342900" indent="-342900" rtl="0">
              <a:buFont typeface="Arial" panose="020B0604020202020204" pitchFamily="34" charset="0"/>
              <a:buChar char="•"/>
            </a:pPr>
            <a:r>
              <a:rPr lang="en-US" dirty="0"/>
              <a:t>If my priorities or planned activities are unclear, I </a:t>
            </a:r>
            <a:r>
              <a:rPr lang="en-US" b="1" dirty="0"/>
              <a:t>open</a:t>
            </a:r>
            <a:r>
              <a:rPr lang="en-US" dirty="0"/>
              <a:t> this topic to the team and my PO.</a:t>
            </a:r>
          </a:p>
        </p:txBody>
      </p:sp>
      <p:sp>
        <p:nvSpPr>
          <p:cNvPr id="10" name="Espace réservé du pied de page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en-US" dirty="0"/>
              <a:t>Agile Improvements</a:t>
            </a:r>
          </a:p>
        </p:txBody>
      </p:sp>
      <p:sp>
        <p:nvSpPr>
          <p:cNvPr id="11" name="Espace réservé du numéro de diapositive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fr-CA" smtClean="0"/>
              <a:pPr rtl="0"/>
              <a:t>5</a:t>
            </a:fld>
            <a:endParaRPr lang="fr-CA"/>
          </a:p>
        </p:txBody>
      </p:sp>
      <p:pic>
        <p:nvPicPr>
          <p:cNvPr id="7" name="Espace réservé pour une image  6">
            <a:extLst>
              <a:ext uri="{FF2B5EF4-FFF2-40B4-BE49-F238E27FC236}">
                <a16:creationId xmlns:a16="http://schemas.microsoft.com/office/drawing/2014/main" id="{3715B0AC-A489-66D5-0E19-24099FE40FC5}"/>
              </a:ext>
            </a:extLst>
          </p:cNvPr>
          <p:cNvPicPr>
            <a:picLocks noGrp="1" noChangeAspect="1"/>
          </p:cNvPicPr>
          <p:nvPr>
            <p:ph type="pic" sz="quarter" idx="13"/>
          </p:nvPr>
        </p:nvPicPr>
        <p:blipFill>
          <a:blip r:embed="rId3">
            <a:extLst>
              <a:ext uri="{96DAC541-7B7A-43D3-8B79-37D633B846F1}">
                <asvg:svgBlip xmlns:asvg="http://schemas.microsoft.com/office/drawing/2016/SVG/main" r:embed="rId4"/>
              </a:ext>
            </a:extLst>
          </a:blip>
          <a:srcRect/>
          <a:stretch>
            <a:fillRect/>
          </a:stretch>
        </p:blipFill>
        <p:spPr/>
      </p:pic>
    </p:spTree>
    <p:extLst>
      <p:ext uri="{BB962C8B-B14F-4D97-AF65-F5344CB8AC3E}">
        <p14:creationId xmlns:p14="http://schemas.microsoft.com/office/powerpoint/2010/main" val="987358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73056"/>
            <a:ext cx="0" cy="6476066"/>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1"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5948"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4"/>
          </a:solidFill>
          <a:ln w="603" cap="flat">
            <a:noFill/>
            <a:prstDash val="solid"/>
            <a:miter/>
          </a:ln>
        </p:spPr>
        <p:txBody>
          <a:bodyPr rtlCol="0" anchor="ctr"/>
          <a:lstStyle/>
          <a:p>
            <a:endParaRPr lang="en-US"/>
          </a:p>
        </p:txBody>
      </p:sp>
      <p:sp>
        <p:nvSpPr>
          <p:cNvPr id="33"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4728"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solidFill>
          <a:ln w="422" cap="flat">
            <a:noFill/>
            <a:prstDash val="solid"/>
            <a:miter/>
          </a:ln>
        </p:spPr>
        <p:txBody>
          <a:bodyPr rtlCol="0" anchor="ctr"/>
          <a:lstStyle/>
          <a:p>
            <a:endParaRPr lang="en-US"/>
          </a:p>
        </p:txBody>
      </p:sp>
      <p:sp>
        <p:nvSpPr>
          <p:cNvPr id="35"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0408"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4"/>
          </a:solidFill>
          <a:ln w="610" cap="flat">
            <a:noFill/>
            <a:prstDash val="solid"/>
            <a:miter/>
          </a:ln>
        </p:spPr>
        <p:txBody>
          <a:bodyPr rtlCol="0" anchor="ctr"/>
          <a:lstStyle/>
          <a:p>
            <a:endParaRPr lang="en-US"/>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a:xfrm>
            <a:off x="6790444" y="3134214"/>
            <a:ext cx="4777934" cy="1072661"/>
          </a:xfrm>
        </p:spPr>
        <p:txBody>
          <a:bodyPr vert="horz" lIns="91440" tIns="45720" rIns="91440" bIns="45720" rtlCol="0" anchor="ctr">
            <a:normAutofit/>
          </a:bodyPr>
          <a:lstStyle/>
          <a:p>
            <a:pPr algn="l"/>
            <a:endParaRPr lang="en-US" dirty="0">
              <a:solidFill>
                <a:schemeClr val="tx1"/>
              </a:solidFill>
            </a:endParaRPr>
          </a:p>
          <a:p>
            <a:r>
              <a:rPr lang="en-US" sz="1600" i="1" dirty="0">
                <a:solidFill>
                  <a:schemeClr val="tx1"/>
                </a:solidFill>
              </a:rPr>
              <a:t>Alistair Cockburn, co-author of Agile Manifest</a:t>
            </a:r>
          </a:p>
          <a:p>
            <a:pPr algn="l"/>
            <a:endParaRPr lang="en-US" dirty="0">
              <a:solidFill>
                <a:schemeClr val="tx1"/>
              </a:solidFill>
            </a:endParaRPr>
          </a:p>
          <a:p>
            <a:pPr algn="l"/>
            <a:endParaRPr lang="en-US" dirty="0">
              <a:solidFill>
                <a:schemeClr val="tx1"/>
              </a:solidFill>
            </a:endParaRPr>
          </a:p>
        </p:txBody>
      </p:sp>
      <p:sp>
        <p:nvSpPr>
          <p:cNvPr id="7" name="Date Placeholder 6">
            <a:extLst>
              <a:ext uri="{FF2B5EF4-FFF2-40B4-BE49-F238E27FC236}">
                <a16:creationId xmlns:a16="http://schemas.microsoft.com/office/drawing/2014/main" id="{05C25F72-F9A7-42F9-9720-0801ED77D4D1}"/>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a:solidFill>
                  <a:schemeClr val="accent2"/>
                </a:solidFill>
              </a:rPr>
              <a:t>Montrium</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a:solidFill>
                  <a:schemeClr val="accent2"/>
                </a:solidFill>
              </a:rPr>
              <a:pPr>
                <a:spcAft>
                  <a:spcPts val="600"/>
                </a:spcAft>
              </a:pPr>
              <a:t>6</a:t>
            </a:fld>
            <a:endParaRPr lang="en-US">
              <a:solidFill>
                <a:schemeClr val="accent2"/>
              </a:solidFill>
            </a:endParaRPr>
          </a:p>
        </p:txBody>
      </p:sp>
      <p:pic>
        <p:nvPicPr>
          <p:cNvPr id="2" name="Picture 1" descr="A picture containing text, clipart, drawing, cartoon&#10;&#10;Description automatically generated">
            <a:extLst>
              <a:ext uri="{FF2B5EF4-FFF2-40B4-BE49-F238E27FC236}">
                <a16:creationId xmlns:a16="http://schemas.microsoft.com/office/drawing/2014/main" id="{1277EF7E-3712-527A-FC7F-A2AF0048CC49}"/>
              </a:ext>
            </a:extLst>
          </p:cNvPr>
          <p:cNvPicPr>
            <a:picLocks noChangeAspect="1"/>
          </p:cNvPicPr>
          <p:nvPr/>
        </p:nvPicPr>
        <p:blipFill>
          <a:blip r:embed="rId2"/>
          <a:stretch>
            <a:fillRect/>
          </a:stretch>
        </p:blipFill>
        <p:spPr>
          <a:xfrm>
            <a:off x="838743" y="2601354"/>
            <a:ext cx="5257256" cy="3618471"/>
          </a:xfrm>
          <a:prstGeom prst="rect">
            <a:avLst/>
          </a:prstGeom>
        </p:spPr>
      </p:pic>
      <p:sp>
        <p:nvSpPr>
          <p:cNvPr id="5" name="Titre 1">
            <a:extLst>
              <a:ext uri="{FF2B5EF4-FFF2-40B4-BE49-F238E27FC236}">
                <a16:creationId xmlns:a16="http://schemas.microsoft.com/office/drawing/2014/main" id="{A67A48B8-0837-ED23-ECEF-DD2B9EF499AC}"/>
              </a:ext>
            </a:extLst>
          </p:cNvPr>
          <p:cNvSpPr txBox="1">
            <a:spLocks/>
          </p:cNvSpPr>
          <p:nvPr/>
        </p:nvSpPr>
        <p:spPr>
          <a:xfrm>
            <a:off x="5319346" y="356812"/>
            <a:ext cx="6249031" cy="2773250"/>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6000" b="1" kern="1200" cap="all" spc="400" baseline="0">
                <a:solidFill>
                  <a:schemeClr val="bg1"/>
                </a:solidFill>
                <a:latin typeface="+mj-lt"/>
                <a:ea typeface="+mj-ea"/>
                <a:cs typeface="+mj-cs"/>
              </a:defRPr>
            </a:lvl1pPr>
          </a:lstStyle>
          <a:p>
            <a:r>
              <a:rPr lang="en-US" sz="3600" dirty="0">
                <a:solidFill>
                  <a:schemeClr val="accent6"/>
                </a:solidFill>
              </a:rPr>
              <a:t>Agility is an attitude, not a technique with limits. An attitude has no limits.</a:t>
            </a:r>
          </a:p>
        </p:txBody>
      </p:sp>
    </p:spTree>
    <p:extLst>
      <p:ext uri="{BB962C8B-B14F-4D97-AF65-F5344CB8AC3E}">
        <p14:creationId xmlns:p14="http://schemas.microsoft.com/office/powerpoint/2010/main" val="3834970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a:xfrm>
            <a:off x="457200" y="1598246"/>
            <a:ext cx="4412419" cy="1256921"/>
          </a:xfrm>
        </p:spPr>
        <p:txBody>
          <a:bodyPr vert="horz" lIns="91440" tIns="45720" rIns="91440" bIns="45720" rtlCol="0" anchor="t">
            <a:normAutofit/>
          </a:bodyPr>
          <a:lstStyle/>
          <a:p>
            <a:r>
              <a:rPr lang="en-US" sz="8000" b="1" i="0" kern="1200" cap="all" spc="400" baseline="0" dirty="0">
                <a:latin typeface="+mj-lt"/>
                <a:ea typeface="+mj-ea"/>
                <a:cs typeface="+mj-cs"/>
              </a:rPr>
              <a:t>Scrum</a:t>
            </a:r>
            <a:endParaRPr lang="en-US" sz="8000" b="1" i="0" kern="1200" cap="all" baseline="0" dirty="0">
              <a:latin typeface="+mj-lt"/>
              <a:ea typeface="+mj-ea"/>
              <a:cs typeface="+mj-cs"/>
            </a:endParaRPr>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a:xfrm>
            <a:off x="457200" y="2971297"/>
            <a:ext cx="4412417" cy="1031537"/>
          </a:xfrm>
        </p:spPr>
        <p:txBody>
          <a:bodyPr vert="horz" lIns="91440" tIns="45720" rIns="91440" bIns="45720" rtlCol="0">
            <a:normAutofit lnSpcReduction="10000"/>
          </a:bodyPr>
          <a:lstStyle/>
          <a:p>
            <a:r>
              <a:rPr lang="en-US" sz="3200" kern="1200" dirty="0">
                <a:latin typeface="+mn-lt"/>
                <a:ea typeface="+mn-ea"/>
                <a:cs typeface="+mn-cs"/>
              </a:rPr>
              <a:t>What it is </a:t>
            </a:r>
          </a:p>
          <a:p>
            <a:r>
              <a:rPr lang="en-US" sz="3200" kern="1200" dirty="0">
                <a:latin typeface="+mn-lt"/>
                <a:ea typeface="+mn-ea"/>
                <a:cs typeface="+mn-cs"/>
              </a:rPr>
              <a:t>How it works</a:t>
            </a:r>
          </a:p>
        </p:txBody>
      </p:sp>
      <p:sp>
        <p:nvSpPr>
          <p:cNvPr id="7" name="Date Placeholder 6">
            <a:extLst>
              <a:ext uri="{FF2B5EF4-FFF2-40B4-BE49-F238E27FC236}">
                <a16:creationId xmlns:a16="http://schemas.microsoft.com/office/drawing/2014/main" id="{05C25F72-F9A7-42F9-9720-0801ED77D4D1}"/>
              </a:ext>
            </a:extLst>
          </p:cNvPr>
          <p:cNvSpPr>
            <a:spLocks noGrp="1"/>
          </p:cNvSpPr>
          <p:nvPr>
            <p:ph type="dt" sz="half" idx="10"/>
          </p:nvPr>
        </p:nvSpPr>
        <p:spPr>
          <a:xfrm>
            <a:off x="838200" y="224937"/>
            <a:ext cx="2743200" cy="365125"/>
          </a:xfrm>
        </p:spPr>
        <p:txBody>
          <a:bodyPr vert="horz" lIns="91440" tIns="45720" rIns="91440" bIns="45720" rtlCol="0" anchor="ctr">
            <a:normAutofit/>
          </a:bodyPr>
          <a:lstStyle/>
          <a:p>
            <a:pPr>
              <a:spcAft>
                <a:spcPts val="600"/>
              </a:spcAft>
            </a:pPr>
            <a:r>
              <a:rPr lang="en-US" dirty="0"/>
              <a:t>Montrium</a:t>
            </a:r>
            <a:endParaRPr lang="en-US"/>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a:xfrm>
            <a:off x="8610600" y="224937"/>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7</a:t>
            </a:fld>
            <a:endParaRPr lang="en-US"/>
          </a:p>
        </p:txBody>
      </p:sp>
      <p:sp>
        <p:nvSpPr>
          <p:cNvPr id="32"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34" name="Straight Connector 3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10" name="Picture 9" descr="A picture containing text, font, graphics, graphic design&#10;&#10;Description automatically generated">
            <a:extLst>
              <a:ext uri="{FF2B5EF4-FFF2-40B4-BE49-F238E27FC236}">
                <a16:creationId xmlns:a16="http://schemas.microsoft.com/office/drawing/2014/main" id="{77F0370B-6E53-6757-7589-5786E9B0BBE9}"/>
              </a:ext>
            </a:extLst>
          </p:cNvPr>
          <p:cNvPicPr>
            <a:picLocks noChangeAspect="1"/>
          </p:cNvPicPr>
          <p:nvPr/>
        </p:nvPicPr>
        <p:blipFill>
          <a:blip r:embed="rId2"/>
          <a:stretch>
            <a:fillRect/>
          </a:stretch>
        </p:blipFill>
        <p:spPr>
          <a:xfrm>
            <a:off x="6034729" y="2971297"/>
            <a:ext cx="5569864" cy="2979877"/>
          </a:xfrm>
          <a:prstGeom prst="rect">
            <a:avLst/>
          </a:prstGeom>
        </p:spPr>
      </p:pic>
      <p:sp>
        <p:nvSpPr>
          <p:cNvPr id="36"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2703735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38200" y="1336390"/>
            <a:ext cx="6155988" cy="1182927"/>
          </a:xfrm>
        </p:spPr>
        <p:txBody>
          <a:bodyPr vert="horz" lIns="91440" tIns="45720" rIns="91440" bIns="45720" rtlCol="0" anchor="t">
            <a:noAutofit/>
          </a:bodyPr>
          <a:lstStyle/>
          <a:p>
            <a:r>
              <a:rPr lang="en-US" sz="4000" kern="1200" dirty="0">
                <a:solidFill>
                  <a:schemeClr val="tx1"/>
                </a:solidFill>
                <a:latin typeface="+mj-lt"/>
                <a:ea typeface="+mj-ea"/>
                <a:cs typeface="+mj-cs"/>
              </a:rPr>
              <a:t>Principles &amp; Values</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7962190" y="623907"/>
            <a:ext cx="4114800" cy="365125"/>
          </a:xfrm>
        </p:spPr>
        <p:txBody>
          <a:bodyPr vert="horz" lIns="91440" tIns="45720" rIns="91440" bIns="45720" rtlCol="0" anchor="ctr">
            <a:normAutofit/>
          </a:bodyPr>
          <a:lstStyle/>
          <a:p>
            <a:pPr>
              <a:spcAft>
                <a:spcPts val="600"/>
              </a:spcAft>
            </a:pPr>
            <a:r>
              <a:rPr lang="en-US" b="1" i="0" kern="1200" cap="all" spc="100" baseline="0">
                <a:latin typeface="+mn-lt"/>
                <a:ea typeface="+mn-ea"/>
                <a:cs typeface="+mn-cs"/>
              </a:rPr>
              <a:t>Onboarding – Agile &amp; Scrum</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8</a:t>
            </a:fld>
            <a:endParaRPr lang="en-US"/>
          </a:p>
        </p:txBody>
      </p:sp>
      <p:pic>
        <p:nvPicPr>
          <p:cNvPr id="6" name="Picture 5" descr="A picture containing screenshot&#10;&#10;Description automatically generated">
            <a:extLst>
              <a:ext uri="{FF2B5EF4-FFF2-40B4-BE49-F238E27FC236}">
                <a16:creationId xmlns:a16="http://schemas.microsoft.com/office/drawing/2014/main" id="{28059363-347B-C08C-1A00-D2601E8BF4D1}"/>
              </a:ext>
            </a:extLst>
          </p:cNvPr>
          <p:cNvPicPr>
            <a:picLocks noChangeAspect="1"/>
          </p:cNvPicPr>
          <p:nvPr/>
        </p:nvPicPr>
        <p:blipFill>
          <a:blip r:embed="rId3"/>
          <a:stretch>
            <a:fillRect/>
          </a:stretch>
        </p:blipFill>
        <p:spPr>
          <a:xfrm>
            <a:off x="1424780" y="2305050"/>
            <a:ext cx="9342439" cy="4416425"/>
          </a:xfrm>
          <a:prstGeom prst="rect">
            <a:avLst/>
          </a:prstGeom>
        </p:spPr>
      </p:pic>
    </p:spTree>
    <p:extLst>
      <p:ext uri="{BB962C8B-B14F-4D97-AF65-F5344CB8AC3E}">
        <p14:creationId xmlns:p14="http://schemas.microsoft.com/office/powerpoint/2010/main" val="4151776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7962190" y="623907"/>
            <a:ext cx="4114800" cy="365125"/>
          </a:xfrm>
        </p:spPr>
        <p:txBody>
          <a:bodyPr vert="horz" lIns="91440" tIns="45720" rIns="91440" bIns="45720" rtlCol="0" anchor="ctr">
            <a:normAutofit/>
          </a:bodyPr>
          <a:lstStyle/>
          <a:p>
            <a:pPr>
              <a:spcAft>
                <a:spcPts val="600"/>
              </a:spcAft>
            </a:pPr>
            <a:r>
              <a:rPr lang="en-US" b="1" i="0" kern="1200" cap="all" spc="100" baseline="0">
                <a:latin typeface="+mn-lt"/>
                <a:ea typeface="+mn-ea"/>
                <a:cs typeface="+mn-cs"/>
              </a:rPr>
              <a:t>Onboarding – Agile &amp; Scrum</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03776" y="1591552"/>
            <a:ext cx="6190412" cy="4582237"/>
          </a:xfrm>
        </p:spPr>
        <p:txBody>
          <a:bodyPr vert="horz" lIns="91440" tIns="45720" rIns="91440" bIns="45720" rtlCol="0" anchor="t">
            <a:normAutofit/>
          </a:bodyPr>
          <a:lstStyle/>
          <a:p>
            <a:pPr>
              <a:lnSpc>
                <a:spcPct val="90000"/>
              </a:lnSpc>
            </a:pPr>
            <a:r>
              <a:rPr lang="en-US" sz="2400" b="1" dirty="0">
                <a:solidFill>
                  <a:schemeClr val="accent1"/>
                </a:solidFill>
              </a:rPr>
              <a:t>Concepts: SPIKE, POC &amp; MVP</a:t>
            </a:r>
          </a:p>
          <a:p>
            <a:pPr>
              <a:lnSpc>
                <a:spcPct val="90000"/>
              </a:lnSpc>
            </a:pPr>
            <a:r>
              <a:rPr lang="en-US" sz="1800" dirty="0"/>
              <a:t>A </a:t>
            </a:r>
            <a:r>
              <a:rPr lang="en-US" sz="1800" b="1" dirty="0">
                <a:solidFill>
                  <a:schemeClr val="accent6"/>
                </a:solidFill>
              </a:rPr>
              <a:t>Spike</a:t>
            </a:r>
            <a:r>
              <a:rPr lang="en-US" sz="1800" dirty="0"/>
              <a:t> is a reconnaissance mission. The objective is to take something that you know almost nothing about (like using a new technology or language) and getting enough information about that thing to make planning more predictable. </a:t>
            </a:r>
          </a:p>
          <a:p>
            <a:pPr>
              <a:lnSpc>
                <a:spcPct val="90000"/>
              </a:lnSpc>
            </a:pPr>
            <a:r>
              <a:rPr lang="en-US" sz="1800" dirty="0"/>
              <a:t>A </a:t>
            </a:r>
            <a:r>
              <a:rPr lang="en-US" sz="1800" b="1" dirty="0">
                <a:solidFill>
                  <a:schemeClr val="accent6"/>
                </a:solidFill>
              </a:rPr>
              <a:t>Proof-of-concept</a:t>
            </a:r>
            <a:r>
              <a:rPr lang="en-US" sz="1800" dirty="0"/>
              <a:t> </a:t>
            </a:r>
            <a:r>
              <a:rPr lang="en-US" sz="1800" b="1" dirty="0">
                <a:solidFill>
                  <a:schemeClr val="accent6"/>
                </a:solidFill>
              </a:rPr>
              <a:t>(POC) </a:t>
            </a:r>
            <a:r>
              <a:rPr lang="en-US" sz="1800" dirty="0"/>
              <a:t>is another activity to gain greater understanding. However, whereas a spike is about understanding the complexity of something you have to do, a POC is about evaluating whether an idea is worth pursuing.</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9</a:t>
            </a:fld>
            <a:endParaRPr lang="en-US"/>
          </a:p>
        </p:txBody>
      </p:sp>
      <p:pic>
        <p:nvPicPr>
          <p:cNvPr id="2" name="Picture 3" descr="A picture containing text, businesscard&#10;&#10;Description automatically generated">
            <a:extLst>
              <a:ext uri="{FF2B5EF4-FFF2-40B4-BE49-F238E27FC236}">
                <a16:creationId xmlns:a16="http://schemas.microsoft.com/office/drawing/2014/main" id="{580CFCC3-7062-33F5-E5E4-E90F714A03AC}"/>
              </a:ext>
            </a:extLst>
          </p:cNvPr>
          <p:cNvPicPr>
            <a:picLocks noChangeAspect="1"/>
          </p:cNvPicPr>
          <p:nvPr/>
        </p:nvPicPr>
        <p:blipFill>
          <a:blip r:embed="rId3"/>
          <a:stretch>
            <a:fillRect/>
          </a:stretch>
        </p:blipFill>
        <p:spPr>
          <a:xfrm>
            <a:off x="7962190" y="1675799"/>
            <a:ext cx="3605803" cy="2224285"/>
          </a:xfrm>
          <a:prstGeom prst="rect">
            <a:avLst/>
          </a:prstGeom>
        </p:spPr>
      </p:pic>
      <p:sp>
        <p:nvSpPr>
          <p:cNvPr id="5" name="TextBox 4">
            <a:extLst>
              <a:ext uri="{FF2B5EF4-FFF2-40B4-BE49-F238E27FC236}">
                <a16:creationId xmlns:a16="http://schemas.microsoft.com/office/drawing/2014/main" id="{6B02C0A3-8E0C-D66F-7B84-024A1B601048}"/>
              </a:ext>
            </a:extLst>
          </p:cNvPr>
          <p:cNvSpPr txBox="1"/>
          <p:nvPr/>
        </p:nvSpPr>
        <p:spPr>
          <a:xfrm>
            <a:off x="7962190" y="4251054"/>
            <a:ext cx="4114800" cy="2031325"/>
          </a:xfrm>
          <a:prstGeom prst="rect">
            <a:avLst/>
          </a:prstGeom>
          <a:noFill/>
        </p:spPr>
        <p:txBody>
          <a:bodyPr wrap="square" rtlCol="0">
            <a:spAutoFit/>
          </a:bodyPr>
          <a:lstStyle/>
          <a:p>
            <a:r>
              <a:rPr lang="en-US" b="1" dirty="0">
                <a:solidFill>
                  <a:schemeClr val="accent6"/>
                </a:solidFill>
              </a:rPr>
              <a:t>MVP</a:t>
            </a:r>
            <a:r>
              <a:rPr lang="en-US" dirty="0"/>
              <a:t> has just those features considered sufficient for it to be of value to customers and allow for it to be shipped or sold to early adopters. Customer feedback will inform future development of the product.</a:t>
            </a:r>
          </a:p>
        </p:txBody>
      </p:sp>
      <p:pic>
        <p:nvPicPr>
          <p:cNvPr id="8" name="Image 17" descr="Une image contenant texte, cercle, Graphique, Police&#10;&#10;Description générée automatiquement">
            <a:extLst>
              <a:ext uri="{FF2B5EF4-FFF2-40B4-BE49-F238E27FC236}">
                <a16:creationId xmlns:a16="http://schemas.microsoft.com/office/drawing/2014/main" id="{93198ABE-28FB-95F6-ABFA-55C82FD362D0}"/>
              </a:ext>
            </a:extLst>
          </p:cNvPr>
          <p:cNvPicPr>
            <a:picLocks noChangeAspect="1"/>
          </p:cNvPicPr>
          <p:nvPr/>
        </p:nvPicPr>
        <p:blipFill>
          <a:blip r:embed="rId4"/>
          <a:stretch>
            <a:fillRect/>
          </a:stretch>
        </p:blipFill>
        <p:spPr>
          <a:xfrm>
            <a:off x="1986249" y="4942635"/>
            <a:ext cx="3825466" cy="1778840"/>
          </a:xfrm>
          <a:prstGeom prst="rect">
            <a:avLst/>
          </a:prstGeom>
        </p:spPr>
      </p:pic>
    </p:spTree>
    <p:extLst>
      <p:ext uri="{BB962C8B-B14F-4D97-AF65-F5344CB8AC3E}">
        <p14:creationId xmlns:p14="http://schemas.microsoft.com/office/powerpoint/2010/main" val="787257"/>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{37AD77F0-89A8-49B2-9663-AC3053A8E8B5}tf89338750_win32</Template>
  <TotalTime>1077</TotalTime>
  <Words>1883</Words>
  <Application>Microsoft Office PowerPoint</Application>
  <PresentationFormat>Widescreen</PresentationFormat>
  <Paragraphs>195</Paragraphs>
  <Slides>24</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Comic Sans MS</vt:lpstr>
      <vt:lpstr>Univers</vt:lpstr>
      <vt:lpstr>GradientUnivers</vt:lpstr>
      <vt:lpstr>Onboarding   Agile &amp; Frameworks</vt:lpstr>
      <vt:lpstr>Agenda</vt:lpstr>
      <vt:lpstr>Why “Agile”?</vt:lpstr>
      <vt:lpstr>Principles</vt:lpstr>
      <vt:lpstr>Values</vt:lpstr>
      <vt:lpstr>PowerPoint Presentation</vt:lpstr>
      <vt:lpstr>Scrum</vt:lpstr>
      <vt:lpstr>Principles &amp; Values</vt:lpstr>
      <vt:lpstr>PowerPoint Presentation</vt:lpstr>
      <vt:lpstr>Roles &amp; Responsibilities</vt:lpstr>
      <vt:lpstr>PowerPoint Presentation</vt:lpstr>
      <vt:lpstr>KANBAN</vt:lpstr>
      <vt:lpstr>Principles &amp; Values</vt:lpstr>
      <vt:lpstr>PowerPoint Presentation</vt:lpstr>
      <vt:lpstr>Roles &amp; Responsibilities</vt:lpstr>
      <vt:lpstr>PowerPoint Presentation</vt:lpstr>
      <vt:lpstr>Agile Tools</vt:lpstr>
      <vt:lpstr>PowerPoint Presentation</vt:lpstr>
      <vt:lpstr>Definition of Done (DoD)</vt:lpstr>
      <vt:lpstr>Criticality = Priority + Severity</vt:lpstr>
      <vt:lpstr>Our evolution</vt:lpstr>
      <vt:lpstr>Self-sufficient Squads</vt:lpstr>
      <vt:lpstr>Mature organization to support everyone</vt:lpstr>
      <vt:lpstr>Questions &amp; Feedback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Adobe Sign Mission Recap</dc:title>
  <dc:creator>Arthur Dang</dc:creator>
  <cp:lastModifiedBy>Mingrui Zhang</cp:lastModifiedBy>
  <cp:revision>505</cp:revision>
  <dcterms:created xsi:type="dcterms:W3CDTF">2023-05-29T16:44:30Z</dcterms:created>
  <dcterms:modified xsi:type="dcterms:W3CDTF">2024-02-16T18:55:45Z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